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2"/>
  </p:notesMasterIdLst>
  <p:sldIdLst>
    <p:sldId id="256" r:id="rId2"/>
    <p:sldId id="257" r:id="rId3"/>
    <p:sldId id="278" r:id="rId4"/>
    <p:sldId id="268" r:id="rId5"/>
    <p:sldId id="269" r:id="rId6"/>
    <p:sldId id="270" r:id="rId7"/>
    <p:sldId id="271" r:id="rId8"/>
    <p:sldId id="279" r:id="rId9"/>
    <p:sldId id="258" r:id="rId10"/>
    <p:sldId id="273" r:id="rId11"/>
    <p:sldId id="274" r:id="rId12"/>
    <p:sldId id="272" r:id="rId13"/>
    <p:sldId id="275" r:id="rId14"/>
    <p:sldId id="260" r:id="rId15"/>
    <p:sldId id="261" r:id="rId16"/>
    <p:sldId id="277" r:id="rId17"/>
    <p:sldId id="262" r:id="rId18"/>
    <p:sldId id="263" r:id="rId19"/>
    <p:sldId id="283" r:id="rId20"/>
    <p:sldId id="284" r:id="rId21"/>
    <p:sldId id="290" r:id="rId22"/>
    <p:sldId id="264" r:id="rId23"/>
    <p:sldId id="265" r:id="rId24"/>
    <p:sldId id="280" r:id="rId25"/>
    <p:sldId id="266" r:id="rId26"/>
    <p:sldId id="285" r:id="rId27"/>
    <p:sldId id="286" r:id="rId28"/>
    <p:sldId id="287" r:id="rId29"/>
    <p:sldId id="288" r:id="rId30"/>
    <p:sldId id="28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47D6FD-91BC-C9FC-13A6-7BD50AB95F27}" v="103" dt="2024-09-23T04:32:01.381"/>
    <p1510:client id="{43AE8FE5-5A00-9BDF-7997-93D036C8F66F}" v="143" dt="2024-09-23T08:26:01.466"/>
    <p1510:client id="{6660481A-EA2E-B387-29FA-570A3A83878C}" v="346" dt="2024-09-23T08:00:39.794"/>
    <p1510:client id="{6BA57536-F40F-73FE-680D-01DE406E0F79}" v="338" dt="2024-09-21T19:44:52.497"/>
    <p1510:client id="{F556EF0C-EA6E-0254-C245-CE2023599C5A}" v="335" dt="2024-09-23T01:53:02.9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7.svg"/></Relationships>
</file>

<file path=ppt/diagrams/_rels/data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ata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7.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41F2E8-6F30-47B1-A76A-660274EE592A}"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2AD96D50-B207-4143-9E85-2C567382774C}">
      <dgm:prSet/>
      <dgm:spPr/>
      <dgm:t>
        <a:bodyPr/>
        <a:lstStyle/>
        <a:p>
          <a:pPr>
            <a:lnSpc>
              <a:spcPct val="100000"/>
            </a:lnSpc>
            <a:defRPr b="1"/>
          </a:pPr>
          <a:r>
            <a:rPr lang="en-US"/>
            <a:t>A </a:t>
          </a:r>
          <a:r>
            <a:rPr lang="en-US" b="1"/>
            <a:t>system</a:t>
          </a:r>
          <a:r>
            <a:rPr lang="en-US"/>
            <a:t> is defined as</a:t>
          </a:r>
        </a:p>
      </dgm:t>
    </dgm:pt>
    <dgm:pt modelId="{A1D45527-9652-4DBE-87B3-1AF2B8BB7522}" type="parTrans" cxnId="{F8BD4951-A1D6-4B07-A423-3FAECEC74887}">
      <dgm:prSet/>
      <dgm:spPr/>
      <dgm:t>
        <a:bodyPr/>
        <a:lstStyle/>
        <a:p>
          <a:endParaRPr lang="en-US"/>
        </a:p>
      </dgm:t>
    </dgm:pt>
    <dgm:pt modelId="{08B1182A-D061-4991-9446-301D6BCEA930}" type="sibTrans" cxnId="{F8BD4951-A1D6-4B07-A423-3FAECEC74887}">
      <dgm:prSet/>
      <dgm:spPr/>
      <dgm:t>
        <a:bodyPr/>
        <a:lstStyle/>
        <a:p>
          <a:endParaRPr lang="en-US"/>
        </a:p>
      </dgm:t>
    </dgm:pt>
    <dgm:pt modelId="{19595EA0-2559-44F7-A8DC-2F08B19FB504}">
      <dgm:prSet/>
      <dgm:spPr/>
      <dgm:t>
        <a:bodyPr/>
        <a:lstStyle/>
        <a:p>
          <a:pPr>
            <a:lnSpc>
              <a:spcPct val="100000"/>
            </a:lnSpc>
          </a:pPr>
          <a:r>
            <a:rPr lang="en-US"/>
            <a:t>A regularly interacting or interdependent group of items forming a unified whole. </a:t>
          </a:r>
        </a:p>
      </dgm:t>
    </dgm:pt>
    <dgm:pt modelId="{78AFA16B-FFCE-4577-87FA-4E607A9F30F2}" type="parTrans" cxnId="{58E8DC12-7ACB-45DB-8E06-5B958094854D}">
      <dgm:prSet/>
      <dgm:spPr/>
      <dgm:t>
        <a:bodyPr/>
        <a:lstStyle/>
        <a:p>
          <a:endParaRPr lang="en-US"/>
        </a:p>
      </dgm:t>
    </dgm:pt>
    <dgm:pt modelId="{095A4983-1A61-40A5-B847-9C0292284587}" type="sibTrans" cxnId="{58E8DC12-7ACB-45DB-8E06-5B958094854D}">
      <dgm:prSet/>
      <dgm:spPr/>
      <dgm:t>
        <a:bodyPr/>
        <a:lstStyle/>
        <a:p>
          <a:endParaRPr lang="en-US"/>
        </a:p>
      </dgm:t>
    </dgm:pt>
    <dgm:pt modelId="{2AB3D4E6-7ED9-469A-9FA9-8C674879AC33}">
      <dgm:prSet/>
      <dgm:spPr/>
      <dgm:t>
        <a:bodyPr/>
        <a:lstStyle/>
        <a:p>
          <a:pPr>
            <a:lnSpc>
              <a:spcPct val="100000"/>
            </a:lnSpc>
          </a:pPr>
          <a:r>
            <a:rPr lang="en-US"/>
            <a:t>An organization forming a network for serving a common purpose.</a:t>
          </a:r>
        </a:p>
      </dgm:t>
    </dgm:pt>
    <dgm:pt modelId="{BBF32B8E-4B38-4997-A27C-24C0C21A3DF6}" type="parTrans" cxnId="{A5E6ED40-09B9-4A88-9DF4-508E74DE7051}">
      <dgm:prSet/>
      <dgm:spPr/>
      <dgm:t>
        <a:bodyPr/>
        <a:lstStyle/>
        <a:p>
          <a:endParaRPr lang="en-US"/>
        </a:p>
      </dgm:t>
    </dgm:pt>
    <dgm:pt modelId="{EE27ED3F-26D4-4918-9A4F-139C62C5309E}" type="sibTrans" cxnId="{A5E6ED40-09B9-4A88-9DF4-508E74DE7051}">
      <dgm:prSet/>
      <dgm:spPr/>
      <dgm:t>
        <a:bodyPr/>
        <a:lstStyle/>
        <a:p>
          <a:endParaRPr lang="en-US"/>
        </a:p>
      </dgm:t>
    </dgm:pt>
    <dgm:pt modelId="{137D13FF-AA8B-429B-BADB-792FF7BDF605}">
      <dgm:prSet/>
      <dgm:spPr/>
      <dgm:t>
        <a:bodyPr/>
        <a:lstStyle/>
        <a:p>
          <a:pPr>
            <a:lnSpc>
              <a:spcPct val="100000"/>
            </a:lnSpc>
            <a:defRPr b="1"/>
          </a:pPr>
          <a:r>
            <a:rPr lang="en-US" b="1"/>
            <a:t>Data systems </a:t>
          </a:r>
          <a:r>
            <a:rPr lang="en-US"/>
            <a:t>are defined as</a:t>
          </a:r>
        </a:p>
      </dgm:t>
    </dgm:pt>
    <dgm:pt modelId="{758F9DFA-6AA4-484E-A89B-20DBCCBA9A30}" type="parTrans" cxnId="{53215414-98D9-4E78-B224-DCB2480D1992}">
      <dgm:prSet/>
      <dgm:spPr/>
      <dgm:t>
        <a:bodyPr/>
        <a:lstStyle/>
        <a:p>
          <a:endParaRPr lang="en-US"/>
        </a:p>
      </dgm:t>
    </dgm:pt>
    <dgm:pt modelId="{2C2E311B-DBA3-4E7C-9015-C2EF1AA56830}" type="sibTrans" cxnId="{53215414-98D9-4E78-B224-DCB2480D1992}">
      <dgm:prSet/>
      <dgm:spPr/>
      <dgm:t>
        <a:bodyPr/>
        <a:lstStyle/>
        <a:p>
          <a:endParaRPr lang="en-US"/>
        </a:p>
      </dgm:t>
    </dgm:pt>
    <dgm:pt modelId="{56885DAE-DBE7-437D-93FC-5FDBCDFD993F}">
      <dgm:prSet/>
      <dgm:spPr/>
      <dgm:t>
        <a:bodyPr/>
        <a:lstStyle/>
        <a:p>
          <a:pPr>
            <a:lnSpc>
              <a:spcPct val="100000"/>
            </a:lnSpc>
          </a:pPr>
          <a:r>
            <a:rPr lang="en-US"/>
            <a:t>Systems whose focus is on the organization and structure of data</a:t>
          </a:r>
        </a:p>
      </dgm:t>
    </dgm:pt>
    <dgm:pt modelId="{049E6DD7-1943-4BF9-8E14-FD2E36C1DD84}" type="parTrans" cxnId="{55B8B9F3-D125-4D1A-AF0B-02141258BC92}">
      <dgm:prSet/>
      <dgm:spPr/>
      <dgm:t>
        <a:bodyPr/>
        <a:lstStyle/>
        <a:p>
          <a:endParaRPr lang="en-US"/>
        </a:p>
      </dgm:t>
    </dgm:pt>
    <dgm:pt modelId="{0822DF8C-0197-4548-92B6-1E351B1C1C9A}" type="sibTrans" cxnId="{55B8B9F3-D125-4D1A-AF0B-02141258BC92}">
      <dgm:prSet/>
      <dgm:spPr/>
      <dgm:t>
        <a:bodyPr/>
        <a:lstStyle/>
        <a:p>
          <a:endParaRPr lang="en-US"/>
        </a:p>
      </dgm:t>
    </dgm:pt>
    <dgm:pt modelId="{F0BD0E66-221B-4AFA-B856-C4C6286C5B3D}">
      <dgm:prSet/>
      <dgm:spPr/>
      <dgm:t>
        <a:bodyPr/>
        <a:lstStyle/>
        <a:p>
          <a:pPr>
            <a:lnSpc>
              <a:spcPct val="100000"/>
            </a:lnSpc>
          </a:pPr>
          <a:r>
            <a:rPr lang="en-US"/>
            <a:t>The means of which such data can be obtained from the provider of the data by the user or client of the data.</a:t>
          </a:r>
        </a:p>
      </dgm:t>
    </dgm:pt>
    <dgm:pt modelId="{AB9FC121-981F-4D3C-988F-E43F0AC275CE}" type="parTrans" cxnId="{7AA5EB10-042E-4BD0-A9C0-256732518F8E}">
      <dgm:prSet/>
      <dgm:spPr/>
      <dgm:t>
        <a:bodyPr/>
        <a:lstStyle/>
        <a:p>
          <a:endParaRPr lang="en-US"/>
        </a:p>
      </dgm:t>
    </dgm:pt>
    <dgm:pt modelId="{83A167EA-C2C3-4928-8B48-A6E6B47B3D4B}" type="sibTrans" cxnId="{7AA5EB10-042E-4BD0-A9C0-256732518F8E}">
      <dgm:prSet/>
      <dgm:spPr/>
      <dgm:t>
        <a:bodyPr/>
        <a:lstStyle/>
        <a:p>
          <a:endParaRPr lang="en-US"/>
        </a:p>
      </dgm:t>
    </dgm:pt>
    <dgm:pt modelId="{B95377B1-92EA-4FFB-9047-75064EC0DD03}" type="pres">
      <dgm:prSet presAssocID="{5241F2E8-6F30-47B1-A76A-660274EE592A}" presName="root" presStyleCnt="0">
        <dgm:presLayoutVars>
          <dgm:dir/>
          <dgm:resizeHandles val="exact"/>
        </dgm:presLayoutVars>
      </dgm:prSet>
      <dgm:spPr/>
    </dgm:pt>
    <dgm:pt modelId="{FCEE7A27-1CCA-4EDB-AA72-D6E16BE614BC}" type="pres">
      <dgm:prSet presAssocID="{2AD96D50-B207-4143-9E85-2C567382774C}" presName="compNode" presStyleCnt="0"/>
      <dgm:spPr/>
    </dgm:pt>
    <dgm:pt modelId="{CA50A38C-90EC-4DFC-99DE-EC6657C38610}" type="pres">
      <dgm:prSet presAssocID="{2AD96D50-B207-4143-9E85-2C567382774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ierarchy"/>
        </a:ext>
      </dgm:extLst>
    </dgm:pt>
    <dgm:pt modelId="{17298670-F264-42FE-9DA4-D618E327002C}" type="pres">
      <dgm:prSet presAssocID="{2AD96D50-B207-4143-9E85-2C567382774C}" presName="iconSpace" presStyleCnt="0"/>
      <dgm:spPr/>
    </dgm:pt>
    <dgm:pt modelId="{5DCA525B-C30F-476C-93E3-584E4F2CA110}" type="pres">
      <dgm:prSet presAssocID="{2AD96D50-B207-4143-9E85-2C567382774C}" presName="parTx" presStyleLbl="revTx" presStyleIdx="0" presStyleCnt="4">
        <dgm:presLayoutVars>
          <dgm:chMax val="0"/>
          <dgm:chPref val="0"/>
        </dgm:presLayoutVars>
      </dgm:prSet>
      <dgm:spPr/>
    </dgm:pt>
    <dgm:pt modelId="{4916441C-B535-44D4-BE0A-FE1545EED7C5}" type="pres">
      <dgm:prSet presAssocID="{2AD96D50-B207-4143-9E85-2C567382774C}" presName="txSpace" presStyleCnt="0"/>
      <dgm:spPr/>
    </dgm:pt>
    <dgm:pt modelId="{210806AF-BA3C-4A1F-97F8-7C2C19B7DCDB}" type="pres">
      <dgm:prSet presAssocID="{2AD96D50-B207-4143-9E85-2C567382774C}" presName="desTx" presStyleLbl="revTx" presStyleIdx="1" presStyleCnt="4">
        <dgm:presLayoutVars/>
      </dgm:prSet>
      <dgm:spPr/>
    </dgm:pt>
    <dgm:pt modelId="{8845900A-DC83-48CA-B17C-E99F83B2CDC8}" type="pres">
      <dgm:prSet presAssocID="{08B1182A-D061-4991-9446-301D6BCEA930}" presName="sibTrans" presStyleCnt="0"/>
      <dgm:spPr/>
    </dgm:pt>
    <dgm:pt modelId="{D58013A4-90F9-4ED0-983F-6DDD8B158A2D}" type="pres">
      <dgm:prSet presAssocID="{137D13FF-AA8B-429B-BADB-792FF7BDF605}" presName="compNode" presStyleCnt="0"/>
      <dgm:spPr/>
    </dgm:pt>
    <dgm:pt modelId="{8EE5DCC5-83DF-4637-A71D-C18244E8B811}" type="pres">
      <dgm:prSet presAssocID="{137D13FF-AA8B-429B-BADB-792FF7BDF60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E8FE644F-1208-46DB-AF74-AFB1FC81D7B7}" type="pres">
      <dgm:prSet presAssocID="{137D13FF-AA8B-429B-BADB-792FF7BDF605}" presName="iconSpace" presStyleCnt="0"/>
      <dgm:spPr/>
    </dgm:pt>
    <dgm:pt modelId="{0DAF9A44-BCA3-428D-8DFA-5537D6780232}" type="pres">
      <dgm:prSet presAssocID="{137D13FF-AA8B-429B-BADB-792FF7BDF605}" presName="parTx" presStyleLbl="revTx" presStyleIdx="2" presStyleCnt="4">
        <dgm:presLayoutVars>
          <dgm:chMax val="0"/>
          <dgm:chPref val="0"/>
        </dgm:presLayoutVars>
      </dgm:prSet>
      <dgm:spPr/>
    </dgm:pt>
    <dgm:pt modelId="{CCD6BD93-0AF9-41E9-8FFA-D0BFC3EAAFCE}" type="pres">
      <dgm:prSet presAssocID="{137D13FF-AA8B-429B-BADB-792FF7BDF605}" presName="txSpace" presStyleCnt="0"/>
      <dgm:spPr/>
    </dgm:pt>
    <dgm:pt modelId="{CCDD92BD-0E02-45C4-9D5A-993CE6EB2E8C}" type="pres">
      <dgm:prSet presAssocID="{137D13FF-AA8B-429B-BADB-792FF7BDF605}" presName="desTx" presStyleLbl="revTx" presStyleIdx="3" presStyleCnt="4">
        <dgm:presLayoutVars/>
      </dgm:prSet>
      <dgm:spPr/>
    </dgm:pt>
  </dgm:ptLst>
  <dgm:cxnLst>
    <dgm:cxn modelId="{6E41DD05-C4DF-40A9-9221-8699582117B1}" type="presOf" srcId="{2AB3D4E6-7ED9-469A-9FA9-8C674879AC33}" destId="{210806AF-BA3C-4A1F-97F8-7C2C19B7DCDB}" srcOrd="0" destOrd="1" presId="urn:microsoft.com/office/officeart/2018/2/layout/IconLabelDescriptionList"/>
    <dgm:cxn modelId="{7AA5EB10-042E-4BD0-A9C0-256732518F8E}" srcId="{137D13FF-AA8B-429B-BADB-792FF7BDF605}" destId="{F0BD0E66-221B-4AFA-B856-C4C6286C5B3D}" srcOrd="1" destOrd="0" parTransId="{AB9FC121-981F-4D3C-988F-E43F0AC275CE}" sibTransId="{83A167EA-C2C3-4928-8B48-A6E6B47B3D4B}"/>
    <dgm:cxn modelId="{58E8DC12-7ACB-45DB-8E06-5B958094854D}" srcId="{2AD96D50-B207-4143-9E85-2C567382774C}" destId="{19595EA0-2559-44F7-A8DC-2F08B19FB504}" srcOrd="0" destOrd="0" parTransId="{78AFA16B-FFCE-4577-87FA-4E607A9F30F2}" sibTransId="{095A4983-1A61-40A5-B847-9C0292284587}"/>
    <dgm:cxn modelId="{53215414-98D9-4E78-B224-DCB2480D1992}" srcId="{5241F2E8-6F30-47B1-A76A-660274EE592A}" destId="{137D13FF-AA8B-429B-BADB-792FF7BDF605}" srcOrd="1" destOrd="0" parTransId="{758F9DFA-6AA4-484E-A89B-20DBCCBA9A30}" sibTransId="{2C2E311B-DBA3-4E7C-9015-C2EF1AA56830}"/>
    <dgm:cxn modelId="{DD585A3A-0C08-4066-B3DB-0FAE81EC3381}" type="presOf" srcId="{5241F2E8-6F30-47B1-A76A-660274EE592A}" destId="{B95377B1-92EA-4FFB-9047-75064EC0DD03}" srcOrd="0" destOrd="0" presId="urn:microsoft.com/office/officeart/2018/2/layout/IconLabelDescriptionList"/>
    <dgm:cxn modelId="{EBDADB3E-08CF-4C78-9EA4-E3187B344F0D}" type="presOf" srcId="{2AD96D50-B207-4143-9E85-2C567382774C}" destId="{5DCA525B-C30F-476C-93E3-584E4F2CA110}" srcOrd="0" destOrd="0" presId="urn:microsoft.com/office/officeart/2018/2/layout/IconLabelDescriptionList"/>
    <dgm:cxn modelId="{A5E6ED40-09B9-4A88-9DF4-508E74DE7051}" srcId="{2AD96D50-B207-4143-9E85-2C567382774C}" destId="{2AB3D4E6-7ED9-469A-9FA9-8C674879AC33}" srcOrd="1" destOrd="0" parTransId="{BBF32B8E-4B38-4997-A27C-24C0C21A3DF6}" sibTransId="{EE27ED3F-26D4-4918-9A4F-139C62C5309E}"/>
    <dgm:cxn modelId="{F8BD4951-A1D6-4B07-A423-3FAECEC74887}" srcId="{5241F2E8-6F30-47B1-A76A-660274EE592A}" destId="{2AD96D50-B207-4143-9E85-2C567382774C}" srcOrd="0" destOrd="0" parTransId="{A1D45527-9652-4DBE-87B3-1AF2B8BB7522}" sibTransId="{08B1182A-D061-4991-9446-301D6BCEA930}"/>
    <dgm:cxn modelId="{3CA68356-1C44-497C-BFA3-C430B799CECF}" type="presOf" srcId="{56885DAE-DBE7-437D-93FC-5FDBCDFD993F}" destId="{CCDD92BD-0E02-45C4-9D5A-993CE6EB2E8C}" srcOrd="0" destOrd="0" presId="urn:microsoft.com/office/officeart/2018/2/layout/IconLabelDescriptionList"/>
    <dgm:cxn modelId="{CD3BFE58-7851-404F-9B25-6EBA24B3D83F}" type="presOf" srcId="{F0BD0E66-221B-4AFA-B856-C4C6286C5B3D}" destId="{CCDD92BD-0E02-45C4-9D5A-993CE6EB2E8C}" srcOrd="0" destOrd="1" presId="urn:microsoft.com/office/officeart/2018/2/layout/IconLabelDescriptionList"/>
    <dgm:cxn modelId="{4C141A95-0EDF-46F3-ACE5-29E2B760BE40}" type="presOf" srcId="{137D13FF-AA8B-429B-BADB-792FF7BDF605}" destId="{0DAF9A44-BCA3-428D-8DFA-5537D6780232}" srcOrd="0" destOrd="0" presId="urn:microsoft.com/office/officeart/2018/2/layout/IconLabelDescriptionList"/>
    <dgm:cxn modelId="{CABCE4EF-8E49-4295-9227-1F138D5B216C}" type="presOf" srcId="{19595EA0-2559-44F7-A8DC-2F08B19FB504}" destId="{210806AF-BA3C-4A1F-97F8-7C2C19B7DCDB}" srcOrd="0" destOrd="0" presId="urn:microsoft.com/office/officeart/2018/2/layout/IconLabelDescriptionList"/>
    <dgm:cxn modelId="{55B8B9F3-D125-4D1A-AF0B-02141258BC92}" srcId="{137D13FF-AA8B-429B-BADB-792FF7BDF605}" destId="{56885DAE-DBE7-437D-93FC-5FDBCDFD993F}" srcOrd="0" destOrd="0" parTransId="{049E6DD7-1943-4BF9-8E14-FD2E36C1DD84}" sibTransId="{0822DF8C-0197-4548-92B6-1E351B1C1C9A}"/>
    <dgm:cxn modelId="{B159756D-446C-4488-9421-580A4D42794B}" type="presParOf" srcId="{B95377B1-92EA-4FFB-9047-75064EC0DD03}" destId="{FCEE7A27-1CCA-4EDB-AA72-D6E16BE614BC}" srcOrd="0" destOrd="0" presId="urn:microsoft.com/office/officeart/2018/2/layout/IconLabelDescriptionList"/>
    <dgm:cxn modelId="{42492A27-5DBC-4B7F-9E63-73A0F25339B8}" type="presParOf" srcId="{FCEE7A27-1CCA-4EDB-AA72-D6E16BE614BC}" destId="{CA50A38C-90EC-4DFC-99DE-EC6657C38610}" srcOrd="0" destOrd="0" presId="urn:microsoft.com/office/officeart/2018/2/layout/IconLabelDescriptionList"/>
    <dgm:cxn modelId="{5F0EEBAE-9B57-4EE1-AF90-F53E8044E14D}" type="presParOf" srcId="{FCEE7A27-1CCA-4EDB-AA72-D6E16BE614BC}" destId="{17298670-F264-42FE-9DA4-D618E327002C}" srcOrd="1" destOrd="0" presId="urn:microsoft.com/office/officeart/2018/2/layout/IconLabelDescriptionList"/>
    <dgm:cxn modelId="{08223969-0D22-470A-97DA-AF394E3E8601}" type="presParOf" srcId="{FCEE7A27-1CCA-4EDB-AA72-D6E16BE614BC}" destId="{5DCA525B-C30F-476C-93E3-584E4F2CA110}" srcOrd="2" destOrd="0" presId="urn:microsoft.com/office/officeart/2018/2/layout/IconLabelDescriptionList"/>
    <dgm:cxn modelId="{4D44764E-FD54-481F-89F5-650744107D7C}" type="presParOf" srcId="{FCEE7A27-1CCA-4EDB-AA72-D6E16BE614BC}" destId="{4916441C-B535-44D4-BE0A-FE1545EED7C5}" srcOrd="3" destOrd="0" presId="urn:microsoft.com/office/officeart/2018/2/layout/IconLabelDescriptionList"/>
    <dgm:cxn modelId="{1C802A63-C4F1-42D3-B70A-E201B12E5CA0}" type="presParOf" srcId="{FCEE7A27-1CCA-4EDB-AA72-D6E16BE614BC}" destId="{210806AF-BA3C-4A1F-97F8-7C2C19B7DCDB}" srcOrd="4" destOrd="0" presId="urn:microsoft.com/office/officeart/2018/2/layout/IconLabelDescriptionList"/>
    <dgm:cxn modelId="{27B1A639-846B-4A02-A677-C0A92A2F7B1C}" type="presParOf" srcId="{B95377B1-92EA-4FFB-9047-75064EC0DD03}" destId="{8845900A-DC83-48CA-B17C-E99F83B2CDC8}" srcOrd="1" destOrd="0" presId="urn:microsoft.com/office/officeart/2018/2/layout/IconLabelDescriptionList"/>
    <dgm:cxn modelId="{CFCA53E0-2CD5-4A40-A6EE-BF12BD12D1F6}" type="presParOf" srcId="{B95377B1-92EA-4FFB-9047-75064EC0DD03}" destId="{D58013A4-90F9-4ED0-983F-6DDD8B158A2D}" srcOrd="2" destOrd="0" presId="urn:microsoft.com/office/officeart/2018/2/layout/IconLabelDescriptionList"/>
    <dgm:cxn modelId="{ABB7F7E4-19F7-41F1-97AB-6E6A318521A9}" type="presParOf" srcId="{D58013A4-90F9-4ED0-983F-6DDD8B158A2D}" destId="{8EE5DCC5-83DF-4637-A71D-C18244E8B811}" srcOrd="0" destOrd="0" presId="urn:microsoft.com/office/officeart/2018/2/layout/IconLabelDescriptionList"/>
    <dgm:cxn modelId="{B8DFFEA6-785A-41C6-8B9F-3C9C1F748D75}" type="presParOf" srcId="{D58013A4-90F9-4ED0-983F-6DDD8B158A2D}" destId="{E8FE644F-1208-46DB-AF74-AFB1FC81D7B7}" srcOrd="1" destOrd="0" presId="urn:microsoft.com/office/officeart/2018/2/layout/IconLabelDescriptionList"/>
    <dgm:cxn modelId="{665DE34C-9B91-4F13-8265-36BC821A5011}" type="presParOf" srcId="{D58013A4-90F9-4ED0-983F-6DDD8B158A2D}" destId="{0DAF9A44-BCA3-428D-8DFA-5537D6780232}" srcOrd="2" destOrd="0" presId="urn:microsoft.com/office/officeart/2018/2/layout/IconLabelDescriptionList"/>
    <dgm:cxn modelId="{0D00A93C-A214-4986-BE25-E455FCB1D048}" type="presParOf" srcId="{D58013A4-90F9-4ED0-983F-6DDD8B158A2D}" destId="{CCD6BD93-0AF9-41E9-8FFA-D0BFC3EAAFCE}" srcOrd="3" destOrd="0" presId="urn:microsoft.com/office/officeart/2018/2/layout/IconLabelDescriptionList"/>
    <dgm:cxn modelId="{960FBF52-9DD7-4A21-BA17-7A7B3078B4B2}" type="presParOf" srcId="{D58013A4-90F9-4ED0-983F-6DDD8B158A2D}" destId="{CCDD92BD-0E02-45C4-9D5A-993CE6EB2E8C}"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DF6C63-2E6E-4476-A4CC-FDFDD0F661A8}"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BDF8DAC-1BC8-4723-B867-641703A94623}">
      <dgm:prSet/>
      <dgm:spPr/>
      <dgm:t>
        <a:bodyPr/>
        <a:lstStyle/>
        <a:p>
          <a:r>
            <a:rPr lang="en-US"/>
            <a:t>Data System Provider: </a:t>
          </a:r>
        </a:p>
      </dgm:t>
    </dgm:pt>
    <dgm:pt modelId="{E68B204E-D336-407F-8C77-AAD3D2B57589}" type="parTrans" cxnId="{F08185D2-F35F-4B82-A62E-8F1D86430FFE}">
      <dgm:prSet/>
      <dgm:spPr/>
      <dgm:t>
        <a:bodyPr/>
        <a:lstStyle/>
        <a:p>
          <a:endParaRPr lang="en-US"/>
        </a:p>
      </dgm:t>
    </dgm:pt>
    <dgm:pt modelId="{A3470C82-D6C2-4C2F-ACC6-4FA489C523F1}" type="sibTrans" cxnId="{F08185D2-F35F-4B82-A62E-8F1D86430FFE}">
      <dgm:prSet/>
      <dgm:spPr/>
      <dgm:t>
        <a:bodyPr/>
        <a:lstStyle/>
        <a:p>
          <a:endParaRPr lang="en-US"/>
        </a:p>
      </dgm:t>
    </dgm:pt>
    <dgm:pt modelId="{3022F8B9-5E5A-4B72-A177-62459A00EAC7}">
      <dgm:prSet/>
      <dgm:spPr/>
      <dgm:t>
        <a:bodyPr/>
        <a:lstStyle/>
        <a:p>
          <a:r>
            <a:rPr lang="en-US"/>
            <a:t>An entity, consisting of hardware, software, and possible network infrastructure, that hosts the data, provides organization, and allows access through a well-defined interface.</a:t>
          </a:r>
        </a:p>
      </dgm:t>
    </dgm:pt>
    <dgm:pt modelId="{FDEAD220-8804-498A-B917-66EBB10D3247}" type="parTrans" cxnId="{7DD9559F-EB54-4B8D-A866-0BA6E48889C9}">
      <dgm:prSet/>
      <dgm:spPr/>
      <dgm:t>
        <a:bodyPr/>
        <a:lstStyle/>
        <a:p>
          <a:endParaRPr lang="en-US"/>
        </a:p>
      </dgm:t>
    </dgm:pt>
    <dgm:pt modelId="{E0DA097E-EC9F-44FF-AB9A-774C7FE4913A}" type="sibTrans" cxnId="{7DD9559F-EB54-4B8D-A866-0BA6E48889C9}">
      <dgm:prSet/>
      <dgm:spPr/>
      <dgm:t>
        <a:bodyPr/>
        <a:lstStyle/>
        <a:p>
          <a:endParaRPr lang="en-US"/>
        </a:p>
      </dgm:t>
    </dgm:pt>
    <dgm:pt modelId="{FE44EB02-5891-47BE-8E04-F4EE9100EAB0}">
      <dgm:prSet/>
      <dgm:spPr/>
      <dgm:t>
        <a:bodyPr/>
        <a:lstStyle/>
        <a:p>
          <a:r>
            <a:rPr lang="en-US"/>
            <a:t>Data System Client: </a:t>
          </a:r>
        </a:p>
      </dgm:t>
    </dgm:pt>
    <dgm:pt modelId="{DA7C9D82-B076-4893-8708-3BACBC986E57}" type="parTrans" cxnId="{CAE0FACF-23D7-455A-9AFA-2E8D614C41B4}">
      <dgm:prSet/>
      <dgm:spPr/>
      <dgm:t>
        <a:bodyPr/>
        <a:lstStyle/>
        <a:p>
          <a:endParaRPr lang="en-US"/>
        </a:p>
      </dgm:t>
    </dgm:pt>
    <dgm:pt modelId="{77420AE1-D407-40B1-AF66-A0CACF9320D0}" type="sibTrans" cxnId="{CAE0FACF-23D7-455A-9AFA-2E8D614C41B4}">
      <dgm:prSet/>
      <dgm:spPr/>
      <dgm:t>
        <a:bodyPr/>
        <a:lstStyle/>
        <a:p>
          <a:endParaRPr lang="en-US"/>
        </a:p>
      </dgm:t>
    </dgm:pt>
    <dgm:pt modelId="{F26CA300-5695-4C50-B87F-2714443E14E6}">
      <dgm:prSet/>
      <dgm:spPr/>
      <dgm:t>
        <a:bodyPr/>
        <a:lstStyle/>
        <a:p>
          <a:r>
            <a:rPr lang="en-US"/>
            <a:t>Local software and hardware whose goal is to acquire data from one or more providers and to manage and transform the data to make it useful for analysis.</a:t>
          </a:r>
        </a:p>
      </dgm:t>
    </dgm:pt>
    <dgm:pt modelId="{C829A652-4CEE-4396-9EB4-6BAC89C34B3D}" type="parTrans" cxnId="{10F33AEF-297D-4B26-9316-3B88671CDF48}">
      <dgm:prSet/>
      <dgm:spPr/>
      <dgm:t>
        <a:bodyPr/>
        <a:lstStyle/>
        <a:p>
          <a:endParaRPr lang="en-US"/>
        </a:p>
      </dgm:t>
    </dgm:pt>
    <dgm:pt modelId="{20239AE4-3A78-4795-A0FF-84EEDBCB2FFB}" type="sibTrans" cxnId="{10F33AEF-297D-4B26-9316-3B88671CDF48}">
      <dgm:prSet/>
      <dgm:spPr/>
      <dgm:t>
        <a:bodyPr/>
        <a:lstStyle/>
        <a:p>
          <a:endParaRPr lang="en-US"/>
        </a:p>
      </dgm:t>
    </dgm:pt>
    <dgm:pt modelId="{ED18791B-BC4B-4CF1-8568-EFE54CE6CA20}">
      <dgm:prSet/>
      <dgm:spPr/>
      <dgm:t>
        <a:bodyPr/>
        <a:lstStyle/>
        <a:p>
          <a:r>
            <a:rPr lang="en-US"/>
            <a:t>Resource Owner: </a:t>
          </a:r>
        </a:p>
      </dgm:t>
    </dgm:pt>
    <dgm:pt modelId="{20E5D5CA-D7DF-49A7-905B-367B029E2EA1}" type="parTrans" cxnId="{41807309-77C1-4016-A408-13D9082763B5}">
      <dgm:prSet/>
      <dgm:spPr/>
      <dgm:t>
        <a:bodyPr/>
        <a:lstStyle/>
        <a:p>
          <a:endParaRPr lang="en-US"/>
        </a:p>
      </dgm:t>
    </dgm:pt>
    <dgm:pt modelId="{B31790C0-8B7E-4789-9D36-D4632835DF23}" type="sibTrans" cxnId="{41807309-77C1-4016-A408-13D9082763B5}">
      <dgm:prSet/>
      <dgm:spPr/>
      <dgm:t>
        <a:bodyPr/>
        <a:lstStyle/>
        <a:p>
          <a:endParaRPr lang="en-US"/>
        </a:p>
      </dgm:t>
    </dgm:pt>
    <dgm:pt modelId="{8ECF84CF-A657-4D0E-98A6-01A5004D31D2}">
      <dgm:prSet/>
      <dgm:spPr/>
      <dgm:t>
        <a:bodyPr/>
        <a:lstStyle/>
        <a:p>
          <a:r>
            <a:rPr lang="en-US"/>
            <a:t>The entity that owns the resource (data, organizational resources, etc ).</a:t>
          </a:r>
          <a:br>
            <a:rPr lang="en-US"/>
          </a:br>
          <a:endParaRPr lang="en-US"/>
        </a:p>
      </dgm:t>
    </dgm:pt>
    <dgm:pt modelId="{BC27E519-5CDB-4FB7-8192-74478FADBDCA}" type="parTrans" cxnId="{F4519AB7-3775-4EBF-9A0B-07334B470F05}">
      <dgm:prSet/>
      <dgm:spPr/>
      <dgm:t>
        <a:bodyPr/>
        <a:lstStyle/>
        <a:p>
          <a:endParaRPr lang="en-US"/>
        </a:p>
      </dgm:t>
    </dgm:pt>
    <dgm:pt modelId="{8B9E9DDF-4ACA-4F9C-8611-506A3F99DA07}" type="sibTrans" cxnId="{F4519AB7-3775-4EBF-9A0B-07334B470F05}">
      <dgm:prSet/>
      <dgm:spPr/>
      <dgm:t>
        <a:bodyPr/>
        <a:lstStyle/>
        <a:p>
          <a:endParaRPr lang="en-US"/>
        </a:p>
      </dgm:t>
    </dgm:pt>
    <dgm:pt modelId="{22F65C54-E02B-4D5B-B0E2-E5AEFC179FEC}" type="pres">
      <dgm:prSet presAssocID="{5DDF6C63-2E6E-4476-A4CC-FDFDD0F661A8}" presName="linear" presStyleCnt="0">
        <dgm:presLayoutVars>
          <dgm:animLvl val="lvl"/>
          <dgm:resizeHandles val="exact"/>
        </dgm:presLayoutVars>
      </dgm:prSet>
      <dgm:spPr/>
    </dgm:pt>
    <dgm:pt modelId="{9EC8B1F0-753D-440A-883A-F3418580B209}" type="pres">
      <dgm:prSet presAssocID="{DBDF8DAC-1BC8-4723-B867-641703A94623}" presName="parentText" presStyleLbl="node1" presStyleIdx="0" presStyleCnt="3">
        <dgm:presLayoutVars>
          <dgm:chMax val="0"/>
          <dgm:bulletEnabled val="1"/>
        </dgm:presLayoutVars>
      </dgm:prSet>
      <dgm:spPr/>
    </dgm:pt>
    <dgm:pt modelId="{E2593BDC-D70B-443C-8566-ADBBFAC4F3B4}" type="pres">
      <dgm:prSet presAssocID="{DBDF8DAC-1BC8-4723-B867-641703A94623}" presName="childText" presStyleLbl="revTx" presStyleIdx="0" presStyleCnt="3">
        <dgm:presLayoutVars>
          <dgm:bulletEnabled val="1"/>
        </dgm:presLayoutVars>
      </dgm:prSet>
      <dgm:spPr/>
    </dgm:pt>
    <dgm:pt modelId="{5E428431-3CD9-4745-9F97-994A4CDD0BED}" type="pres">
      <dgm:prSet presAssocID="{FE44EB02-5891-47BE-8E04-F4EE9100EAB0}" presName="parentText" presStyleLbl="node1" presStyleIdx="1" presStyleCnt="3">
        <dgm:presLayoutVars>
          <dgm:chMax val="0"/>
          <dgm:bulletEnabled val="1"/>
        </dgm:presLayoutVars>
      </dgm:prSet>
      <dgm:spPr/>
    </dgm:pt>
    <dgm:pt modelId="{94CDA9D7-D98D-4C20-A861-7FDBC92A4F8D}" type="pres">
      <dgm:prSet presAssocID="{FE44EB02-5891-47BE-8E04-F4EE9100EAB0}" presName="childText" presStyleLbl="revTx" presStyleIdx="1" presStyleCnt="3">
        <dgm:presLayoutVars>
          <dgm:bulletEnabled val="1"/>
        </dgm:presLayoutVars>
      </dgm:prSet>
      <dgm:spPr/>
    </dgm:pt>
    <dgm:pt modelId="{B9700DC4-DBD0-422C-8F9D-7F7465AEE0A0}" type="pres">
      <dgm:prSet presAssocID="{ED18791B-BC4B-4CF1-8568-EFE54CE6CA20}" presName="parentText" presStyleLbl="node1" presStyleIdx="2" presStyleCnt="3">
        <dgm:presLayoutVars>
          <dgm:chMax val="0"/>
          <dgm:bulletEnabled val="1"/>
        </dgm:presLayoutVars>
      </dgm:prSet>
      <dgm:spPr/>
    </dgm:pt>
    <dgm:pt modelId="{27563ADE-B729-4506-9E3D-875B869CDDE1}" type="pres">
      <dgm:prSet presAssocID="{ED18791B-BC4B-4CF1-8568-EFE54CE6CA20}" presName="childText" presStyleLbl="revTx" presStyleIdx="2" presStyleCnt="3">
        <dgm:presLayoutVars>
          <dgm:bulletEnabled val="1"/>
        </dgm:presLayoutVars>
      </dgm:prSet>
      <dgm:spPr/>
    </dgm:pt>
  </dgm:ptLst>
  <dgm:cxnLst>
    <dgm:cxn modelId="{41807309-77C1-4016-A408-13D9082763B5}" srcId="{5DDF6C63-2E6E-4476-A4CC-FDFDD0F661A8}" destId="{ED18791B-BC4B-4CF1-8568-EFE54CE6CA20}" srcOrd="2" destOrd="0" parTransId="{20E5D5CA-D7DF-49A7-905B-367B029E2EA1}" sibTransId="{B31790C0-8B7E-4789-9D36-D4632835DF23}"/>
    <dgm:cxn modelId="{552FEB0A-D8D0-4276-9D0A-013A50314D0F}" type="presOf" srcId="{8ECF84CF-A657-4D0E-98A6-01A5004D31D2}" destId="{27563ADE-B729-4506-9E3D-875B869CDDE1}" srcOrd="0" destOrd="0" presId="urn:microsoft.com/office/officeart/2005/8/layout/vList2"/>
    <dgm:cxn modelId="{0884571E-097A-4A1A-95E7-D49632D29021}" type="presOf" srcId="{DBDF8DAC-1BC8-4723-B867-641703A94623}" destId="{9EC8B1F0-753D-440A-883A-F3418580B209}" srcOrd="0" destOrd="0" presId="urn:microsoft.com/office/officeart/2005/8/layout/vList2"/>
    <dgm:cxn modelId="{24643474-7AAB-4E15-A719-B223E1FA096C}" type="presOf" srcId="{FE44EB02-5891-47BE-8E04-F4EE9100EAB0}" destId="{5E428431-3CD9-4745-9F97-994A4CDD0BED}" srcOrd="0" destOrd="0" presId="urn:microsoft.com/office/officeart/2005/8/layout/vList2"/>
    <dgm:cxn modelId="{8EF81675-3477-488B-9AD8-42F938A42DE1}" type="presOf" srcId="{5DDF6C63-2E6E-4476-A4CC-FDFDD0F661A8}" destId="{22F65C54-E02B-4D5B-B0E2-E5AEFC179FEC}" srcOrd="0" destOrd="0" presId="urn:microsoft.com/office/officeart/2005/8/layout/vList2"/>
    <dgm:cxn modelId="{7DD9559F-EB54-4B8D-A866-0BA6E48889C9}" srcId="{DBDF8DAC-1BC8-4723-B867-641703A94623}" destId="{3022F8B9-5E5A-4B72-A177-62459A00EAC7}" srcOrd="0" destOrd="0" parTransId="{FDEAD220-8804-498A-B917-66EBB10D3247}" sibTransId="{E0DA097E-EC9F-44FF-AB9A-774C7FE4913A}"/>
    <dgm:cxn modelId="{38EEF6A0-495F-4100-8F30-D86E20490DA2}" type="presOf" srcId="{ED18791B-BC4B-4CF1-8568-EFE54CE6CA20}" destId="{B9700DC4-DBD0-422C-8F9D-7F7465AEE0A0}" srcOrd="0" destOrd="0" presId="urn:microsoft.com/office/officeart/2005/8/layout/vList2"/>
    <dgm:cxn modelId="{56D240A9-96AD-4589-AFFB-46C9B11A79D1}" type="presOf" srcId="{F26CA300-5695-4C50-B87F-2714443E14E6}" destId="{94CDA9D7-D98D-4C20-A861-7FDBC92A4F8D}" srcOrd="0" destOrd="0" presId="urn:microsoft.com/office/officeart/2005/8/layout/vList2"/>
    <dgm:cxn modelId="{F4519AB7-3775-4EBF-9A0B-07334B470F05}" srcId="{ED18791B-BC4B-4CF1-8568-EFE54CE6CA20}" destId="{8ECF84CF-A657-4D0E-98A6-01A5004D31D2}" srcOrd="0" destOrd="0" parTransId="{BC27E519-5CDB-4FB7-8192-74478FADBDCA}" sibTransId="{8B9E9DDF-4ACA-4F9C-8611-506A3F99DA07}"/>
    <dgm:cxn modelId="{9C3502C3-EE48-44F5-B81B-7797E688D577}" type="presOf" srcId="{3022F8B9-5E5A-4B72-A177-62459A00EAC7}" destId="{E2593BDC-D70B-443C-8566-ADBBFAC4F3B4}" srcOrd="0" destOrd="0" presId="urn:microsoft.com/office/officeart/2005/8/layout/vList2"/>
    <dgm:cxn modelId="{CAE0FACF-23D7-455A-9AFA-2E8D614C41B4}" srcId="{5DDF6C63-2E6E-4476-A4CC-FDFDD0F661A8}" destId="{FE44EB02-5891-47BE-8E04-F4EE9100EAB0}" srcOrd="1" destOrd="0" parTransId="{DA7C9D82-B076-4893-8708-3BACBC986E57}" sibTransId="{77420AE1-D407-40B1-AF66-A0CACF9320D0}"/>
    <dgm:cxn modelId="{F08185D2-F35F-4B82-A62E-8F1D86430FFE}" srcId="{5DDF6C63-2E6E-4476-A4CC-FDFDD0F661A8}" destId="{DBDF8DAC-1BC8-4723-B867-641703A94623}" srcOrd="0" destOrd="0" parTransId="{E68B204E-D336-407F-8C77-AAD3D2B57589}" sibTransId="{A3470C82-D6C2-4C2F-ACC6-4FA489C523F1}"/>
    <dgm:cxn modelId="{10F33AEF-297D-4B26-9316-3B88671CDF48}" srcId="{FE44EB02-5891-47BE-8E04-F4EE9100EAB0}" destId="{F26CA300-5695-4C50-B87F-2714443E14E6}" srcOrd="0" destOrd="0" parTransId="{C829A652-4CEE-4396-9EB4-6BAC89C34B3D}" sibTransId="{20239AE4-3A78-4795-A0FF-84EEDBCB2FFB}"/>
    <dgm:cxn modelId="{9A1A0E4A-B4DA-4746-9F15-CE3630A50566}" type="presParOf" srcId="{22F65C54-E02B-4D5B-B0E2-E5AEFC179FEC}" destId="{9EC8B1F0-753D-440A-883A-F3418580B209}" srcOrd="0" destOrd="0" presId="urn:microsoft.com/office/officeart/2005/8/layout/vList2"/>
    <dgm:cxn modelId="{2C2DCE5F-B7D7-46CB-9C15-EA292F0EBB51}" type="presParOf" srcId="{22F65C54-E02B-4D5B-B0E2-E5AEFC179FEC}" destId="{E2593BDC-D70B-443C-8566-ADBBFAC4F3B4}" srcOrd="1" destOrd="0" presId="urn:microsoft.com/office/officeart/2005/8/layout/vList2"/>
    <dgm:cxn modelId="{BB70A056-7BC7-456C-8F06-FA811519E5BC}" type="presParOf" srcId="{22F65C54-E02B-4D5B-B0E2-E5AEFC179FEC}" destId="{5E428431-3CD9-4745-9F97-994A4CDD0BED}" srcOrd="2" destOrd="0" presId="urn:microsoft.com/office/officeart/2005/8/layout/vList2"/>
    <dgm:cxn modelId="{A245350E-1AB6-4043-827A-3AB5A050856D}" type="presParOf" srcId="{22F65C54-E02B-4D5B-B0E2-E5AEFC179FEC}" destId="{94CDA9D7-D98D-4C20-A861-7FDBC92A4F8D}" srcOrd="3" destOrd="0" presId="urn:microsoft.com/office/officeart/2005/8/layout/vList2"/>
    <dgm:cxn modelId="{B6FBC7CC-2CED-45A6-BC3E-3E863862700A}" type="presParOf" srcId="{22F65C54-E02B-4D5B-B0E2-E5AEFC179FEC}" destId="{B9700DC4-DBD0-422C-8F9D-7F7465AEE0A0}" srcOrd="4" destOrd="0" presId="urn:microsoft.com/office/officeart/2005/8/layout/vList2"/>
    <dgm:cxn modelId="{7C9414D1-599C-4D4A-9847-022BC39B4000}" type="presParOf" srcId="{22F65C54-E02B-4D5B-B0E2-E5AEFC179FEC}" destId="{27563ADE-B729-4506-9E3D-875B869CDDE1}"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CF5845-CD96-454C-8C20-66D2182E7786}" type="doc">
      <dgm:prSet loTypeId="urn:microsoft.com/office/officeart/2005/8/layout/hierarchy1" loCatId="hierarchy" qsTypeId="urn:microsoft.com/office/officeart/2005/8/quickstyle/simple1" qsCatId="simple" csTypeId="urn:microsoft.com/office/officeart/2005/8/colors/colorful1" csCatId="colorful"/>
      <dgm:spPr/>
      <dgm:t>
        <a:bodyPr/>
        <a:lstStyle/>
        <a:p>
          <a:endParaRPr lang="en-US"/>
        </a:p>
      </dgm:t>
    </dgm:pt>
    <dgm:pt modelId="{09CD2C8D-B7D9-4EDE-8691-E6093F2EA205}">
      <dgm:prSet/>
      <dgm:spPr/>
      <dgm:t>
        <a:bodyPr/>
        <a:lstStyle/>
        <a:p>
          <a:r>
            <a:rPr lang="en-US"/>
            <a:t>-  NumPy package is not part of the standard Python, so you need to install and import it.</a:t>
          </a:r>
        </a:p>
      </dgm:t>
    </dgm:pt>
    <dgm:pt modelId="{5B4DD977-A937-4D1C-9407-B489F66A5552}" type="parTrans" cxnId="{779CE9C6-94CB-4663-A80B-AB0C18949766}">
      <dgm:prSet/>
      <dgm:spPr/>
      <dgm:t>
        <a:bodyPr/>
        <a:lstStyle/>
        <a:p>
          <a:endParaRPr lang="en-US"/>
        </a:p>
      </dgm:t>
    </dgm:pt>
    <dgm:pt modelId="{6078306A-DF8E-4E72-A37A-C24032237AC6}" type="sibTrans" cxnId="{779CE9C6-94CB-4663-A80B-AB0C18949766}">
      <dgm:prSet/>
      <dgm:spPr/>
      <dgm:t>
        <a:bodyPr/>
        <a:lstStyle/>
        <a:p>
          <a:endParaRPr lang="en-US"/>
        </a:p>
      </dgm:t>
    </dgm:pt>
    <dgm:pt modelId="{AAF0B28F-D882-4906-A6A9-988B5F6CBBA0}">
      <dgm:prSet/>
      <dgm:spPr/>
      <dgm:t>
        <a:bodyPr/>
        <a:lstStyle/>
        <a:p>
          <a:r>
            <a:rPr lang="en-US"/>
            <a:t>- To use numpy, the common coding form would be "np.function"</a:t>
          </a:r>
        </a:p>
      </dgm:t>
    </dgm:pt>
    <dgm:pt modelId="{AB10CDF7-0BD6-4C3C-AE0A-116AA0040333}" type="parTrans" cxnId="{BC4E2D11-7746-4430-946C-A8A0DCECAFFC}">
      <dgm:prSet/>
      <dgm:spPr/>
      <dgm:t>
        <a:bodyPr/>
        <a:lstStyle/>
        <a:p>
          <a:endParaRPr lang="en-US"/>
        </a:p>
      </dgm:t>
    </dgm:pt>
    <dgm:pt modelId="{733D0AAD-8B2E-461A-9E0E-0EF3FDB7BA10}" type="sibTrans" cxnId="{BC4E2D11-7746-4430-946C-A8A0DCECAFFC}">
      <dgm:prSet/>
      <dgm:spPr/>
      <dgm:t>
        <a:bodyPr/>
        <a:lstStyle/>
        <a:p>
          <a:endParaRPr lang="en-US"/>
        </a:p>
      </dgm:t>
    </dgm:pt>
    <dgm:pt modelId="{0DE23836-4352-4A8F-9FE6-5E14D30C6046}" type="pres">
      <dgm:prSet presAssocID="{76CF5845-CD96-454C-8C20-66D2182E7786}" presName="hierChild1" presStyleCnt="0">
        <dgm:presLayoutVars>
          <dgm:chPref val="1"/>
          <dgm:dir/>
          <dgm:animOne val="branch"/>
          <dgm:animLvl val="lvl"/>
          <dgm:resizeHandles/>
        </dgm:presLayoutVars>
      </dgm:prSet>
      <dgm:spPr/>
    </dgm:pt>
    <dgm:pt modelId="{482645A9-89CF-4694-9057-DF222CCCF19F}" type="pres">
      <dgm:prSet presAssocID="{09CD2C8D-B7D9-4EDE-8691-E6093F2EA205}" presName="hierRoot1" presStyleCnt="0"/>
      <dgm:spPr/>
    </dgm:pt>
    <dgm:pt modelId="{C6A8F7E4-8790-4D31-A2A8-EB9928FEFA59}" type="pres">
      <dgm:prSet presAssocID="{09CD2C8D-B7D9-4EDE-8691-E6093F2EA205}" presName="composite" presStyleCnt="0"/>
      <dgm:spPr/>
    </dgm:pt>
    <dgm:pt modelId="{ED9CDF12-451B-4307-877E-2606CA005500}" type="pres">
      <dgm:prSet presAssocID="{09CD2C8D-B7D9-4EDE-8691-E6093F2EA205}" presName="background" presStyleLbl="node0" presStyleIdx="0" presStyleCnt="2"/>
      <dgm:spPr/>
    </dgm:pt>
    <dgm:pt modelId="{DF616502-B1A4-43C3-BA2E-F23BBE136ED7}" type="pres">
      <dgm:prSet presAssocID="{09CD2C8D-B7D9-4EDE-8691-E6093F2EA205}" presName="text" presStyleLbl="fgAcc0" presStyleIdx="0" presStyleCnt="2">
        <dgm:presLayoutVars>
          <dgm:chPref val="3"/>
        </dgm:presLayoutVars>
      </dgm:prSet>
      <dgm:spPr/>
    </dgm:pt>
    <dgm:pt modelId="{51FF255B-FC54-4EE4-B883-49280D2C67E0}" type="pres">
      <dgm:prSet presAssocID="{09CD2C8D-B7D9-4EDE-8691-E6093F2EA205}" presName="hierChild2" presStyleCnt="0"/>
      <dgm:spPr/>
    </dgm:pt>
    <dgm:pt modelId="{B706F2AF-4D62-4F7E-9027-5E374022D022}" type="pres">
      <dgm:prSet presAssocID="{AAF0B28F-D882-4906-A6A9-988B5F6CBBA0}" presName="hierRoot1" presStyleCnt="0"/>
      <dgm:spPr/>
    </dgm:pt>
    <dgm:pt modelId="{F8389C77-122B-4357-84F4-1D1FD5069297}" type="pres">
      <dgm:prSet presAssocID="{AAF0B28F-D882-4906-A6A9-988B5F6CBBA0}" presName="composite" presStyleCnt="0"/>
      <dgm:spPr/>
    </dgm:pt>
    <dgm:pt modelId="{C04F93FA-534A-4D81-B728-2AF2FA9A26B9}" type="pres">
      <dgm:prSet presAssocID="{AAF0B28F-D882-4906-A6A9-988B5F6CBBA0}" presName="background" presStyleLbl="node0" presStyleIdx="1" presStyleCnt="2"/>
      <dgm:spPr/>
    </dgm:pt>
    <dgm:pt modelId="{EF7F0F21-A3BE-48ED-BC8C-D1F5CA088905}" type="pres">
      <dgm:prSet presAssocID="{AAF0B28F-D882-4906-A6A9-988B5F6CBBA0}" presName="text" presStyleLbl="fgAcc0" presStyleIdx="1" presStyleCnt="2">
        <dgm:presLayoutVars>
          <dgm:chPref val="3"/>
        </dgm:presLayoutVars>
      </dgm:prSet>
      <dgm:spPr/>
    </dgm:pt>
    <dgm:pt modelId="{8962B47C-289C-4B51-B275-33EBF01A6DBB}" type="pres">
      <dgm:prSet presAssocID="{AAF0B28F-D882-4906-A6A9-988B5F6CBBA0}" presName="hierChild2" presStyleCnt="0"/>
      <dgm:spPr/>
    </dgm:pt>
  </dgm:ptLst>
  <dgm:cxnLst>
    <dgm:cxn modelId="{BC4E2D11-7746-4430-946C-A8A0DCECAFFC}" srcId="{76CF5845-CD96-454C-8C20-66D2182E7786}" destId="{AAF0B28F-D882-4906-A6A9-988B5F6CBBA0}" srcOrd="1" destOrd="0" parTransId="{AB10CDF7-0BD6-4C3C-AE0A-116AA0040333}" sibTransId="{733D0AAD-8B2E-461A-9E0E-0EF3FDB7BA10}"/>
    <dgm:cxn modelId="{602FAEB1-78AA-423D-8507-DD756F3E2733}" type="presOf" srcId="{AAF0B28F-D882-4906-A6A9-988B5F6CBBA0}" destId="{EF7F0F21-A3BE-48ED-BC8C-D1F5CA088905}" srcOrd="0" destOrd="0" presId="urn:microsoft.com/office/officeart/2005/8/layout/hierarchy1"/>
    <dgm:cxn modelId="{779CE9C6-94CB-4663-A80B-AB0C18949766}" srcId="{76CF5845-CD96-454C-8C20-66D2182E7786}" destId="{09CD2C8D-B7D9-4EDE-8691-E6093F2EA205}" srcOrd="0" destOrd="0" parTransId="{5B4DD977-A937-4D1C-9407-B489F66A5552}" sibTransId="{6078306A-DF8E-4E72-A37A-C24032237AC6}"/>
    <dgm:cxn modelId="{381754CD-89F1-4A07-8CA5-2C118E003982}" type="presOf" srcId="{09CD2C8D-B7D9-4EDE-8691-E6093F2EA205}" destId="{DF616502-B1A4-43C3-BA2E-F23BBE136ED7}" srcOrd="0" destOrd="0" presId="urn:microsoft.com/office/officeart/2005/8/layout/hierarchy1"/>
    <dgm:cxn modelId="{D934F2EB-86E4-45CF-8BDE-8C076F06346D}" type="presOf" srcId="{76CF5845-CD96-454C-8C20-66D2182E7786}" destId="{0DE23836-4352-4A8F-9FE6-5E14D30C6046}" srcOrd="0" destOrd="0" presId="urn:microsoft.com/office/officeart/2005/8/layout/hierarchy1"/>
    <dgm:cxn modelId="{55052A4A-678A-4621-9A8D-3419CA9A5B71}" type="presParOf" srcId="{0DE23836-4352-4A8F-9FE6-5E14D30C6046}" destId="{482645A9-89CF-4694-9057-DF222CCCF19F}" srcOrd="0" destOrd="0" presId="urn:microsoft.com/office/officeart/2005/8/layout/hierarchy1"/>
    <dgm:cxn modelId="{99833666-6650-4198-A863-0415AAFB698E}" type="presParOf" srcId="{482645A9-89CF-4694-9057-DF222CCCF19F}" destId="{C6A8F7E4-8790-4D31-A2A8-EB9928FEFA59}" srcOrd="0" destOrd="0" presId="urn:microsoft.com/office/officeart/2005/8/layout/hierarchy1"/>
    <dgm:cxn modelId="{2289A842-1AEF-45D7-9C44-822C2EB499E3}" type="presParOf" srcId="{C6A8F7E4-8790-4D31-A2A8-EB9928FEFA59}" destId="{ED9CDF12-451B-4307-877E-2606CA005500}" srcOrd="0" destOrd="0" presId="urn:microsoft.com/office/officeart/2005/8/layout/hierarchy1"/>
    <dgm:cxn modelId="{885CCEA1-E58B-4F5F-A70A-0466E1E38A1D}" type="presParOf" srcId="{C6A8F7E4-8790-4D31-A2A8-EB9928FEFA59}" destId="{DF616502-B1A4-43C3-BA2E-F23BBE136ED7}" srcOrd="1" destOrd="0" presId="urn:microsoft.com/office/officeart/2005/8/layout/hierarchy1"/>
    <dgm:cxn modelId="{0C0E3C88-4BBA-407D-8BD3-1D6E0FCADE81}" type="presParOf" srcId="{482645A9-89CF-4694-9057-DF222CCCF19F}" destId="{51FF255B-FC54-4EE4-B883-49280D2C67E0}" srcOrd="1" destOrd="0" presId="urn:microsoft.com/office/officeart/2005/8/layout/hierarchy1"/>
    <dgm:cxn modelId="{1C66D88C-31C8-424E-B481-0EC5C7A6BA4E}" type="presParOf" srcId="{0DE23836-4352-4A8F-9FE6-5E14D30C6046}" destId="{B706F2AF-4D62-4F7E-9027-5E374022D022}" srcOrd="1" destOrd="0" presId="urn:microsoft.com/office/officeart/2005/8/layout/hierarchy1"/>
    <dgm:cxn modelId="{073D3D59-FF89-4B43-B8EB-B92707765656}" type="presParOf" srcId="{B706F2AF-4D62-4F7E-9027-5E374022D022}" destId="{F8389C77-122B-4357-84F4-1D1FD5069297}" srcOrd="0" destOrd="0" presId="urn:microsoft.com/office/officeart/2005/8/layout/hierarchy1"/>
    <dgm:cxn modelId="{B28C8001-48FA-4552-906F-1A0E4CE5B1B0}" type="presParOf" srcId="{F8389C77-122B-4357-84F4-1D1FD5069297}" destId="{C04F93FA-534A-4D81-B728-2AF2FA9A26B9}" srcOrd="0" destOrd="0" presId="urn:microsoft.com/office/officeart/2005/8/layout/hierarchy1"/>
    <dgm:cxn modelId="{C59120B4-72C9-4E03-89B4-12C5CA96E89A}" type="presParOf" srcId="{F8389C77-122B-4357-84F4-1D1FD5069297}" destId="{EF7F0F21-A3BE-48ED-BC8C-D1F5CA088905}" srcOrd="1" destOrd="0" presId="urn:microsoft.com/office/officeart/2005/8/layout/hierarchy1"/>
    <dgm:cxn modelId="{3F40C6E1-7D7D-4901-BFFA-98A9F2E90696}" type="presParOf" srcId="{B706F2AF-4D62-4F7E-9027-5E374022D022}" destId="{8962B47C-289C-4B51-B275-33EBF01A6DB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0C16BC4-04EE-4342-952D-537C4341E54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B6A587A-3721-4EBC-B86E-FE6095F1079A}">
      <dgm:prSet/>
      <dgm:spPr/>
      <dgm:t>
        <a:bodyPr/>
        <a:lstStyle/>
        <a:p>
          <a:pPr>
            <a:lnSpc>
              <a:spcPct val="100000"/>
            </a:lnSpc>
          </a:pPr>
          <a:r>
            <a:rPr lang="en-US" dirty="0"/>
            <a:t>Automate interactions with web pages, like clicking buttons and filling forms</a:t>
          </a:r>
        </a:p>
      </dgm:t>
    </dgm:pt>
    <dgm:pt modelId="{2498A072-8612-4C5C-941E-8CEE42D0140C}" type="parTrans" cxnId="{352C4BF5-AF6E-461F-928C-CD9DB9BB6338}">
      <dgm:prSet/>
      <dgm:spPr/>
      <dgm:t>
        <a:bodyPr/>
        <a:lstStyle/>
        <a:p>
          <a:endParaRPr lang="en-US"/>
        </a:p>
      </dgm:t>
    </dgm:pt>
    <dgm:pt modelId="{66ED75D8-B801-466F-98B1-CA7B1DBDE420}" type="sibTrans" cxnId="{352C4BF5-AF6E-461F-928C-CD9DB9BB6338}">
      <dgm:prSet/>
      <dgm:spPr/>
      <dgm:t>
        <a:bodyPr/>
        <a:lstStyle/>
        <a:p>
          <a:endParaRPr lang="en-US"/>
        </a:p>
      </dgm:t>
    </dgm:pt>
    <dgm:pt modelId="{6D2657B1-696E-4286-8B53-77976857322B}">
      <dgm:prSet/>
      <dgm:spPr/>
      <dgm:t>
        <a:bodyPr/>
        <a:lstStyle/>
        <a:p>
          <a:pPr>
            <a:lnSpc>
              <a:spcPct val="100000"/>
            </a:lnSpc>
          </a:pPr>
          <a:r>
            <a:rPr lang="en-US" dirty="0"/>
            <a:t>Handle dynamic content loaded by JavaScript</a:t>
          </a:r>
        </a:p>
      </dgm:t>
    </dgm:pt>
    <dgm:pt modelId="{CA33660B-FCA5-4D6B-B771-5D218ACF9118}" type="parTrans" cxnId="{C45BAB17-9D1D-40D6-AEA5-970809D40928}">
      <dgm:prSet/>
      <dgm:spPr/>
      <dgm:t>
        <a:bodyPr/>
        <a:lstStyle/>
        <a:p>
          <a:endParaRPr lang="en-US"/>
        </a:p>
      </dgm:t>
    </dgm:pt>
    <dgm:pt modelId="{59B21C69-4DB8-4F88-AAF4-6F602C0AC388}" type="sibTrans" cxnId="{C45BAB17-9D1D-40D6-AEA5-970809D40928}">
      <dgm:prSet/>
      <dgm:spPr/>
      <dgm:t>
        <a:bodyPr/>
        <a:lstStyle/>
        <a:p>
          <a:endParaRPr lang="en-US"/>
        </a:p>
      </dgm:t>
    </dgm:pt>
    <dgm:pt modelId="{F81C2D47-3183-45E3-848D-F9805CE01481}">
      <dgm:prSet/>
      <dgm:spPr/>
      <dgm:t>
        <a:bodyPr/>
        <a:lstStyle/>
        <a:p>
          <a:pPr>
            <a:lnSpc>
              <a:spcPct val="100000"/>
            </a:lnSpc>
          </a:pPr>
          <a:r>
            <a:rPr lang="en-US" dirty="0"/>
            <a:t>Scrape data from complex, JavaScript-heavy websites</a:t>
          </a:r>
        </a:p>
      </dgm:t>
    </dgm:pt>
    <dgm:pt modelId="{E9AB85A0-5921-4074-B030-E83C3B2CB69B}" type="parTrans" cxnId="{9574EEB2-087B-4FEA-AF65-0E78B9A05CD9}">
      <dgm:prSet/>
      <dgm:spPr/>
      <dgm:t>
        <a:bodyPr/>
        <a:lstStyle/>
        <a:p>
          <a:endParaRPr lang="en-US"/>
        </a:p>
      </dgm:t>
    </dgm:pt>
    <dgm:pt modelId="{04DF4744-12CF-425A-85DE-5595E183FFFF}" type="sibTrans" cxnId="{9574EEB2-087B-4FEA-AF65-0E78B9A05CD9}">
      <dgm:prSet/>
      <dgm:spPr/>
      <dgm:t>
        <a:bodyPr/>
        <a:lstStyle/>
        <a:p>
          <a:endParaRPr lang="en-US"/>
        </a:p>
      </dgm:t>
    </dgm:pt>
    <dgm:pt modelId="{160497CB-9A2A-4674-908B-C8209FC5A055}" type="pres">
      <dgm:prSet presAssocID="{60C16BC4-04EE-4342-952D-537C4341E548}" presName="root" presStyleCnt="0">
        <dgm:presLayoutVars>
          <dgm:dir/>
          <dgm:resizeHandles val="exact"/>
        </dgm:presLayoutVars>
      </dgm:prSet>
      <dgm:spPr/>
    </dgm:pt>
    <dgm:pt modelId="{D72F68B8-FA8E-456B-9A2D-0AF78E468F0A}" type="pres">
      <dgm:prSet presAssocID="{AB6A587A-3721-4EBC-B86E-FE6095F1079A}" presName="compNode" presStyleCnt="0"/>
      <dgm:spPr/>
    </dgm:pt>
    <dgm:pt modelId="{E5E6D9D6-C1CB-4FA9-8D28-85814A94947A}" type="pres">
      <dgm:prSet presAssocID="{AB6A587A-3721-4EBC-B86E-FE6095F1079A}" presName="bgRect" presStyleLbl="bgShp" presStyleIdx="0" presStyleCnt="3"/>
      <dgm:spPr/>
    </dgm:pt>
    <dgm:pt modelId="{5AE5C520-A070-4760-9B39-8C6DA28107B9}" type="pres">
      <dgm:prSet presAssocID="{AB6A587A-3721-4EBC-B86E-FE6095F1079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694F118C-D105-4DE6-97BF-7EBF54B44A1F}" type="pres">
      <dgm:prSet presAssocID="{AB6A587A-3721-4EBC-B86E-FE6095F1079A}" presName="spaceRect" presStyleCnt="0"/>
      <dgm:spPr/>
    </dgm:pt>
    <dgm:pt modelId="{22CBBC32-E206-499C-9014-BFDED0A1230B}" type="pres">
      <dgm:prSet presAssocID="{AB6A587A-3721-4EBC-B86E-FE6095F1079A}" presName="parTx" presStyleLbl="revTx" presStyleIdx="0" presStyleCnt="3">
        <dgm:presLayoutVars>
          <dgm:chMax val="0"/>
          <dgm:chPref val="0"/>
        </dgm:presLayoutVars>
      </dgm:prSet>
      <dgm:spPr/>
    </dgm:pt>
    <dgm:pt modelId="{A66B3111-3910-450A-B090-C32C9B8A97E5}" type="pres">
      <dgm:prSet presAssocID="{66ED75D8-B801-466F-98B1-CA7B1DBDE420}" presName="sibTrans" presStyleCnt="0"/>
      <dgm:spPr/>
    </dgm:pt>
    <dgm:pt modelId="{CDF5F8F7-DA17-44BD-9FEF-9C11EB7EF055}" type="pres">
      <dgm:prSet presAssocID="{6D2657B1-696E-4286-8B53-77976857322B}" presName="compNode" presStyleCnt="0"/>
      <dgm:spPr/>
    </dgm:pt>
    <dgm:pt modelId="{16459D8F-E745-4A75-A98A-72101980F729}" type="pres">
      <dgm:prSet presAssocID="{6D2657B1-696E-4286-8B53-77976857322B}" presName="bgRect" presStyleLbl="bgShp" presStyleIdx="1" presStyleCnt="3"/>
      <dgm:spPr/>
    </dgm:pt>
    <dgm:pt modelId="{2D1736EA-D4D2-4CE0-B3A7-C39861C5BFC4}" type="pres">
      <dgm:prSet presAssocID="{6D2657B1-696E-4286-8B53-77976857322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E5F13FA8-3E44-4E18-A65D-ACB4E5C684EA}" type="pres">
      <dgm:prSet presAssocID="{6D2657B1-696E-4286-8B53-77976857322B}" presName="spaceRect" presStyleCnt="0"/>
      <dgm:spPr/>
    </dgm:pt>
    <dgm:pt modelId="{B6DB9538-BF27-41DB-AD48-3E3E682C72B4}" type="pres">
      <dgm:prSet presAssocID="{6D2657B1-696E-4286-8B53-77976857322B}" presName="parTx" presStyleLbl="revTx" presStyleIdx="1" presStyleCnt="3">
        <dgm:presLayoutVars>
          <dgm:chMax val="0"/>
          <dgm:chPref val="0"/>
        </dgm:presLayoutVars>
      </dgm:prSet>
      <dgm:spPr/>
    </dgm:pt>
    <dgm:pt modelId="{6FF19C45-D8CC-4007-8472-897701E04CCD}" type="pres">
      <dgm:prSet presAssocID="{59B21C69-4DB8-4F88-AAF4-6F602C0AC388}" presName="sibTrans" presStyleCnt="0"/>
      <dgm:spPr/>
    </dgm:pt>
    <dgm:pt modelId="{B6478C7D-8A5D-44D7-8A20-0EA13D4BA9C3}" type="pres">
      <dgm:prSet presAssocID="{F81C2D47-3183-45E3-848D-F9805CE01481}" presName="compNode" presStyleCnt="0"/>
      <dgm:spPr/>
    </dgm:pt>
    <dgm:pt modelId="{FA6923B0-4580-423B-9E71-FF943DBEBF18}" type="pres">
      <dgm:prSet presAssocID="{F81C2D47-3183-45E3-848D-F9805CE01481}" presName="bgRect" presStyleLbl="bgShp" presStyleIdx="2" presStyleCnt="3"/>
      <dgm:spPr/>
    </dgm:pt>
    <dgm:pt modelId="{159C7381-D576-4F49-8CB7-57DA3BF829A1}" type="pres">
      <dgm:prSet presAssocID="{F81C2D47-3183-45E3-848D-F9805CE0148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ining Tools"/>
        </a:ext>
      </dgm:extLst>
    </dgm:pt>
    <dgm:pt modelId="{A972DFC3-5CB3-41BE-A863-6E9D52B36C20}" type="pres">
      <dgm:prSet presAssocID="{F81C2D47-3183-45E3-848D-F9805CE01481}" presName="spaceRect" presStyleCnt="0"/>
      <dgm:spPr/>
    </dgm:pt>
    <dgm:pt modelId="{2D5567C8-05D3-4E1F-97E1-E2A9A3C44D8F}" type="pres">
      <dgm:prSet presAssocID="{F81C2D47-3183-45E3-848D-F9805CE01481}" presName="parTx" presStyleLbl="revTx" presStyleIdx="2" presStyleCnt="3">
        <dgm:presLayoutVars>
          <dgm:chMax val="0"/>
          <dgm:chPref val="0"/>
        </dgm:presLayoutVars>
      </dgm:prSet>
      <dgm:spPr/>
    </dgm:pt>
  </dgm:ptLst>
  <dgm:cxnLst>
    <dgm:cxn modelId="{C45BAB17-9D1D-40D6-AEA5-970809D40928}" srcId="{60C16BC4-04EE-4342-952D-537C4341E548}" destId="{6D2657B1-696E-4286-8B53-77976857322B}" srcOrd="1" destOrd="0" parTransId="{CA33660B-FCA5-4D6B-B771-5D218ACF9118}" sibTransId="{59B21C69-4DB8-4F88-AAF4-6F602C0AC388}"/>
    <dgm:cxn modelId="{0114764F-4C79-49D3-9DAB-2CC2568F7D89}" type="presOf" srcId="{60C16BC4-04EE-4342-952D-537C4341E548}" destId="{160497CB-9A2A-4674-908B-C8209FC5A055}" srcOrd="0" destOrd="0" presId="urn:microsoft.com/office/officeart/2018/2/layout/IconVerticalSolidList"/>
    <dgm:cxn modelId="{5781ED73-B6EF-4E2E-B239-A55932157AEA}" type="presOf" srcId="{AB6A587A-3721-4EBC-B86E-FE6095F1079A}" destId="{22CBBC32-E206-499C-9014-BFDED0A1230B}" srcOrd="0" destOrd="0" presId="urn:microsoft.com/office/officeart/2018/2/layout/IconVerticalSolidList"/>
    <dgm:cxn modelId="{96A2B786-F711-4994-B228-E441EFAED6B4}" type="presOf" srcId="{F81C2D47-3183-45E3-848D-F9805CE01481}" destId="{2D5567C8-05D3-4E1F-97E1-E2A9A3C44D8F}" srcOrd="0" destOrd="0" presId="urn:microsoft.com/office/officeart/2018/2/layout/IconVerticalSolidList"/>
    <dgm:cxn modelId="{9574EEB2-087B-4FEA-AF65-0E78B9A05CD9}" srcId="{60C16BC4-04EE-4342-952D-537C4341E548}" destId="{F81C2D47-3183-45E3-848D-F9805CE01481}" srcOrd="2" destOrd="0" parTransId="{E9AB85A0-5921-4074-B030-E83C3B2CB69B}" sibTransId="{04DF4744-12CF-425A-85DE-5595E183FFFF}"/>
    <dgm:cxn modelId="{5D570FF3-EE1C-4E4D-865C-5530E916F1F7}" type="presOf" srcId="{6D2657B1-696E-4286-8B53-77976857322B}" destId="{B6DB9538-BF27-41DB-AD48-3E3E682C72B4}" srcOrd="0" destOrd="0" presId="urn:microsoft.com/office/officeart/2018/2/layout/IconVerticalSolidList"/>
    <dgm:cxn modelId="{352C4BF5-AF6E-461F-928C-CD9DB9BB6338}" srcId="{60C16BC4-04EE-4342-952D-537C4341E548}" destId="{AB6A587A-3721-4EBC-B86E-FE6095F1079A}" srcOrd="0" destOrd="0" parTransId="{2498A072-8612-4C5C-941E-8CEE42D0140C}" sibTransId="{66ED75D8-B801-466F-98B1-CA7B1DBDE420}"/>
    <dgm:cxn modelId="{E4A184E0-1773-4A07-8FA9-9E0119B64F3E}" type="presParOf" srcId="{160497CB-9A2A-4674-908B-C8209FC5A055}" destId="{D72F68B8-FA8E-456B-9A2D-0AF78E468F0A}" srcOrd="0" destOrd="0" presId="urn:microsoft.com/office/officeart/2018/2/layout/IconVerticalSolidList"/>
    <dgm:cxn modelId="{6A339D56-2B0F-462C-BAEA-898578C077B7}" type="presParOf" srcId="{D72F68B8-FA8E-456B-9A2D-0AF78E468F0A}" destId="{E5E6D9D6-C1CB-4FA9-8D28-85814A94947A}" srcOrd="0" destOrd="0" presId="urn:microsoft.com/office/officeart/2018/2/layout/IconVerticalSolidList"/>
    <dgm:cxn modelId="{CCFCA913-88DE-4621-A524-7BE1792B55CC}" type="presParOf" srcId="{D72F68B8-FA8E-456B-9A2D-0AF78E468F0A}" destId="{5AE5C520-A070-4760-9B39-8C6DA28107B9}" srcOrd="1" destOrd="0" presId="urn:microsoft.com/office/officeart/2018/2/layout/IconVerticalSolidList"/>
    <dgm:cxn modelId="{8D15D08F-4112-4369-B02C-633EB91A96AC}" type="presParOf" srcId="{D72F68B8-FA8E-456B-9A2D-0AF78E468F0A}" destId="{694F118C-D105-4DE6-97BF-7EBF54B44A1F}" srcOrd="2" destOrd="0" presId="urn:microsoft.com/office/officeart/2018/2/layout/IconVerticalSolidList"/>
    <dgm:cxn modelId="{EE6769D8-3E04-4416-9FCD-2B671DF03000}" type="presParOf" srcId="{D72F68B8-FA8E-456B-9A2D-0AF78E468F0A}" destId="{22CBBC32-E206-499C-9014-BFDED0A1230B}" srcOrd="3" destOrd="0" presId="urn:microsoft.com/office/officeart/2018/2/layout/IconVerticalSolidList"/>
    <dgm:cxn modelId="{38042A72-9EC8-4A7F-B93E-E41C800A2DAA}" type="presParOf" srcId="{160497CB-9A2A-4674-908B-C8209FC5A055}" destId="{A66B3111-3910-450A-B090-C32C9B8A97E5}" srcOrd="1" destOrd="0" presId="urn:microsoft.com/office/officeart/2018/2/layout/IconVerticalSolidList"/>
    <dgm:cxn modelId="{3C617B50-CA84-4015-9EF5-022D75FF5E2B}" type="presParOf" srcId="{160497CB-9A2A-4674-908B-C8209FC5A055}" destId="{CDF5F8F7-DA17-44BD-9FEF-9C11EB7EF055}" srcOrd="2" destOrd="0" presId="urn:microsoft.com/office/officeart/2018/2/layout/IconVerticalSolidList"/>
    <dgm:cxn modelId="{CD78E59F-C56C-4E6C-9968-84E69326E4C7}" type="presParOf" srcId="{CDF5F8F7-DA17-44BD-9FEF-9C11EB7EF055}" destId="{16459D8F-E745-4A75-A98A-72101980F729}" srcOrd="0" destOrd="0" presId="urn:microsoft.com/office/officeart/2018/2/layout/IconVerticalSolidList"/>
    <dgm:cxn modelId="{E6CD46FA-F8D5-4BC6-833F-6868B9C46004}" type="presParOf" srcId="{CDF5F8F7-DA17-44BD-9FEF-9C11EB7EF055}" destId="{2D1736EA-D4D2-4CE0-B3A7-C39861C5BFC4}" srcOrd="1" destOrd="0" presId="urn:microsoft.com/office/officeart/2018/2/layout/IconVerticalSolidList"/>
    <dgm:cxn modelId="{D25E32D2-9C85-4021-86FD-EF027B683A32}" type="presParOf" srcId="{CDF5F8F7-DA17-44BD-9FEF-9C11EB7EF055}" destId="{E5F13FA8-3E44-4E18-A65D-ACB4E5C684EA}" srcOrd="2" destOrd="0" presId="urn:microsoft.com/office/officeart/2018/2/layout/IconVerticalSolidList"/>
    <dgm:cxn modelId="{E68CE070-26A8-47C0-AD18-2DF78FF99A65}" type="presParOf" srcId="{CDF5F8F7-DA17-44BD-9FEF-9C11EB7EF055}" destId="{B6DB9538-BF27-41DB-AD48-3E3E682C72B4}" srcOrd="3" destOrd="0" presId="urn:microsoft.com/office/officeart/2018/2/layout/IconVerticalSolidList"/>
    <dgm:cxn modelId="{36488470-0A42-4455-9CF7-E2AACC369925}" type="presParOf" srcId="{160497CB-9A2A-4674-908B-C8209FC5A055}" destId="{6FF19C45-D8CC-4007-8472-897701E04CCD}" srcOrd="3" destOrd="0" presId="urn:microsoft.com/office/officeart/2018/2/layout/IconVerticalSolidList"/>
    <dgm:cxn modelId="{2D943921-258C-412A-A369-74DC820099EA}" type="presParOf" srcId="{160497CB-9A2A-4674-908B-C8209FC5A055}" destId="{B6478C7D-8A5D-44D7-8A20-0EA13D4BA9C3}" srcOrd="4" destOrd="0" presId="urn:microsoft.com/office/officeart/2018/2/layout/IconVerticalSolidList"/>
    <dgm:cxn modelId="{1AAA136F-75C9-461D-9995-E2F815E9B3C5}" type="presParOf" srcId="{B6478C7D-8A5D-44D7-8A20-0EA13D4BA9C3}" destId="{FA6923B0-4580-423B-9E71-FF943DBEBF18}" srcOrd="0" destOrd="0" presId="urn:microsoft.com/office/officeart/2018/2/layout/IconVerticalSolidList"/>
    <dgm:cxn modelId="{F3603816-6BF2-4499-8991-DCB0BE4F556C}" type="presParOf" srcId="{B6478C7D-8A5D-44D7-8A20-0EA13D4BA9C3}" destId="{159C7381-D576-4F49-8CB7-57DA3BF829A1}" srcOrd="1" destOrd="0" presId="urn:microsoft.com/office/officeart/2018/2/layout/IconVerticalSolidList"/>
    <dgm:cxn modelId="{B3B3B5A3-6940-487E-A8E4-3A0D9744A366}" type="presParOf" srcId="{B6478C7D-8A5D-44D7-8A20-0EA13D4BA9C3}" destId="{A972DFC3-5CB3-41BE-A863-6E9D52B36C20}" srcOrd="2" destOrd="0" presId="urn:microsoft.com/office/officeart/2018/2/layout/IconVerticalSolidList"/>
    <dgm:cxn modelId="{CD515F20-317E-4464-A832-0EB5E2DE0BA5}" type="presParOf" srcId="{B6478C7D-8A5D-44D7-8A20-0EA13D4BA9C3}" destId="{2D5567C8-05D3-4E1F-97E1-E2A9A3C44D8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57CEB6C-1050-48F0-946C-F54391DD6D82}"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85DD586-CA86-42C7-88C8-9F81BC7EA1B3}">
      <dgm:prSet/>
      <dgm:spPr/>
      <dgm:t>
        <a:bodyPr/>
        <a:lstStyle/>
        <a:p>
          <a:pPr>
            <a:lnSpc>
              <a:spcPct val="100000"/>
            </a:lnSpc>
            <a:defRPr cap="all"/>
          </a:pPr>
          <a:r>
            <a:rPr lang="en-US" dirty="0"/>
            <a:t>Install the Selenium package: pip install selenium</a:t>
          </a:r>
        </a:p>
      </dgm:t>
    </dgm:pt>
    <dgm:pt modelId="{575700EB-F07B-4F78-81DD-6FC38E2B3CE4}" type="parTrans" cxnId="{33606ACB-8DDB-400E-8CA5-AF401409342E}">
      <dgm:prSet/>
      <dgm:spPr/>
      <dgm:t>
        <a:bodyPr/>
        <a:lstStyle/>
        <a:p>
          <a:endParaRPr lang="en-US"/>
        </a:p>
      </dgm:t>
    </dgm:pt>
    <dgm:pt modelId="{F7BC3D0F-F301-4E6D-B2CD-8D0839E615ED}" type="sibTrans" cxnId="{33606ACB-8DDB-400E-8CA5-AF401409342E}">
      <dgm:prSet/>
      <dgm:spPr/>
      <dgm:t>
        <a:bodyPr/>
        <a:lstStyle/>
        <a:p>
          <a:endParaRPr lang="en-US"/>
        </a:p>
      </dgm:t>
    </dgm:pt>
    <dgm:pt modelId="{9FB25AEC-7630-45F2-AA35-B8791FCF909B}">
      <dgm:prSet/>
      <dgm:spPr/>
      <dgm:t>
        <a:bodyPr/>
        <a:lstStyle/>
        <a:p>
          <a:pPr>
            <a:lnSpc>
              <a:spcPct val="100000"/>
            </a:lnSpc>
            <a:defRPr cap="all"/>
          </a:pPr>
          <a:r>
            <a:rPr lang="en-US" dirty="0"/>
            <a:t>Install a WebDriver for your browser (e.g. </a:t>
          </a:r>
          <a:r>
            <a:rPr lang="en-US" dirty="0" err="1"/>
            <a:t>ChromeDriver</a:t>
          </a:r>
          <a:r>
            <a:rPr lang="en-US" dirty="0"/>
            <a:t> for Chrome)</a:t>
          </a:r>
        </a:p>
      </dgm:t>
    </dgm:pt>
    <dgm:pt modelId="{3753900E-446A-4627-9873-00417301A375}" type="parTrans" cxnId="{553ADCFA-9817-4DE4-A089-BBCADE0702E6}">
      <dgm:prSet/>
      <dgm:spPr/>
      <dgm:t>
        <a:bodyPr/>
        <a:lstStyle/>
        <a:p>
          <a:endParaRPr lang="en-US"/>
        </a:p>
      </dgm:t>
    </dgm:pt>
    <dgm:pt modelId="{6C9CA6BC-3AA3-44B1-B1AA-02497C9A06A5}" type="sibTrans" cxnId="{553ADCFA-9817-4DE4-A089-BBCADE0702E6}">
      <dgm:prSet/>
      <dgm:spPr/>
      <dgm:t>
        <a:bodyPr/>
        <a:lstStyle/>
        <a:p>
          <a:endParaRPr lang="en-US"/>
        </a:p>
      </dgm:t>
    </dgm:pt>
    <dgm:pt modelId="{62D4F11A-A7F0-4D97-A3A0-3896B32AB503}">
      <dgm:prSet/>
      <dgm:spPr/>
      <dgm:t>
        <a:bodyPr/>
        <a:lstStyle/>
        <a:p>
          <a:pPr>
            <a:lnSpc>
              <a:spcPct val="100000"/>
            </a:lnSpc>
            <a:defRPr cap="all"/>
          </a:pPr>
          <a:r>
            <a:rPr lang="en-US" dirty="0"/>
            <a:t>Import Selenium modules in your Python script</a:t>
          </a:r>
        </a:p>
      </dgm:t>
    </dgm:pt>
    <dgm:pt modelId="{888F0EC6-D8B3-4924-8834-7A2E9DB22EB0}" type="parTrans" cxnId="{C019501A-0154-4937-86DA-37CC1FCF1522}">
      <dgm:prSet/>
      <dgm:spPr/>
      <dgm:t>
        <a:bodyPr/>
        <a:lstStyle/>
        <a:p>
          <a:endParaRPr lang="en-US"/>
        </a:p>
      </dgm:t>
    </dgm:pt>
    <dgm:pt modelId="{2607CC00-D7EF-44DF-8333-C20E93EFD921}" type="sibTrans" cxnId="{C019501A-0154-4937-86DA-37CC1FCF1522}">
      <dgm:prSet/>
      <dgm:spPr/>
      <dgm:t>
        <a:bodyPr/>
        <a:lstStyle/>
        <a:p>
          <a:endParaRPr lang="en-US"/>
        </a:p>
      </dgm:t>
    </dgm:pt>
    <dgm:pt modelId="{D8A4236C-3660-45A5-B936-AC1A289351EB}" type="pres">
      <dgm:prSet presAssocID="{157CEB6C-1050-48F0-946C-F54391DD6D82}" presName="root" presStyleCnt="0">
        <dgm:presLayoutVars>
          <dgm:dir/>
          <dgm:resizeHandles val="exact"/>
        </dgm:presLayoutVars>
      </dgm:prSet>
      <dgm:spPr/>
    </dgm:pt>
    <dgm:pt modelId="{65BCBE1C-2383-44C6-BC5D-85B54CDF749F}" type="pres">
      <dgm:prSet presAssocID="{885DD586-CA86-42C7-88C8-9F81BC7EA1B3}" presName="compNode" presStyleCnt="0"/>
      <dgm:spPr/>
    </dgm:pt>
    <dgm:pt modelId="{85C54C5E-BD13-4782-AFEA-46A8163F3B8D}" type="pres">
      <dgm:prSet presAssocID="{885DD586-CA86-42C7-88C8-9F81BC7EA1B3}" presName="iconBgRect" presStyleLbl="bgShp" presStyleIdx="0" presStyleCnt="3"/>
      <dgm:spPr/>
    </dgm:pt>
    <dgm:pt modelId="{56F1B6DC-E542-41A9-8BD2-0B5A692CC8C2}" type="pres">
      <dgm:prSet presAssocID="{885DD586-CA86-42C7-88C8-9F81BC7EA1B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ask"/>
        </a:ext>
      </dgm:extLst>
    </dgm:pt>
    <dgm:pt modelId="{61382E9B-304B-4989-8EC7-76A38441E68B}" type="pres">
      <dgm:prSet presAssocID="{885DD586-CA86-42C7-88C8-9F81BC7EA1B3}" presName="spaceRect" presStyleCnt="0"/>
      <dgm:spPr/>
    </dgm:pt>
    <dgm:pt modelId="{D7BB3250-F1D4-43AD-8DD0-B95E7FA5DEA0}" type="pres">
      <dgm:prSet presAssocID="{885DD586-CA86-42C7-88C8-9F81BC7EA1B3}" presName="textRect" presStyleLbl="revTx" presStyleIdx="0" presStyleCnt="3">
        <dgm:presLayoutVars>
          <dgm:chMax val="1"/>
          <dgm:chPref val="1"/>
        </dgm:presLayoutVars>
      </dgm:prSet>
      <dgm:spPr/>
    </dgm:pt>
    <dgm:pt modelId="{E6827E46-D636-4399-A8D3-AA6619A5AFDC}" type="pres">
      <dgm:prSet presAssocID="{F7BC3D0F-F301-4E6D-B2CD-8D0839E615ED}" presName="sibTrans" presStyleCnt="0"/>
      <dgm:spPr/>
    </dgm:pt>
    <dgm:pt modelId="{ADBE6BD1-0CD8-4F76-AAA2-C3E2FA0AD173}" type="pres">
      <dgm:prSet presAssocID="{9FB25AEC-7630-45F2-AA35-B8791FCF909B}" presName="compNode" presStyleCnt="0"/>
      <dgm:spPr/>
    </dgm:pt>
    <dgm:pt modelId="{BAD5806A-A0D8-445F-B11B-02FEFC69E025}" type="pres">
      <dgm:prSet presAssocID="{9FB25AEC-7630-45F2-AA35-B8791FCF909B}" presName="iconBgRect" presStyleLbl="bgShp" presStyleIdx="1" presStyleCnt="3"/>
      <dgm:spPr/>
    </dgm:pt>
    <dgm:pt modelId="{4E94C1CA-408D-4510-AD84-D730D1AE905C}" type="pres">
      <dgm:prSet presAssocID="{9FB25AEC-7630-45F2-AA35-B8791FCF909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owser Window"/>
        </a:ext>
      </dgm:extLst>
    </dgm:pt>
    <dgm:pt modelId="{72B44C9A-903F-4F7D-9E06-9F78CD3EAA27}" type="pres">
      <dgm:prSet presAssocID="{9FB25AEC-7630-45F2-AA35-B8791FCF909B}" presName="spaceRect" presStyleCnt="0"/>
      <dgm:spPr/>
    </dgm:pt>
    <dgm:pt modelId="{6A1C64FF-4364-40DB-970D-7D74210F7879}" type="pres">
      <dgm:prSet presAssocID="{9FB25AEC-7630-45F2-AA35-B8791FCF909B}" presName="textRect" presStyleLbl="revTx" presStyleIdx="1" presStyleCnt="3">
        <dgm:presLayoutVars>
          <dgm:chMax val="1"/>
          <dgm:chPref val="1"/>
        </dgm:presLayoutVars>
      </dgm:prSet>
      <dgm:spPr/>
    </dgm:pt>
    <dgm:pt modelId="{2456070C-C92D-4455-8C78-72D04EDB7C04}" type="pres">
      <dgm:prSet presAssocID="{6C9CA6BC-3AA3-44B1-B1AA-02497C9A06A5}" presName="sibTrans" presStyleCnt="0"/>
      <dgm:spPr/>
    </dgm:pt>
    <dgm:pt modelId="{7EC3D1BF-3F2E-4B87-A163-39DD938B50FA}" type="pres">
      <dgm:prSet presAssocID="{62D4F11A-A7F0-4D97-A3A0-3896B32AB503}" presName="compNode" presStyleCnt="0"/>
      <dgm:spPr/>
    </dgm:pt>
    <dgm:pt modelId="{E254EF5C-501F-43E3-A9B9-90F3569C23CA}" type="pres">
      <dgm:prSet presAssocID="{62D4F11A-A7F0-4D97-A3A0-3896B32AB503}" presName="iconBgRect" presStyleLbl="bgShp" presStyleIdx="2" presStyleCnt="3"/>
      <dgm:spPr/>
    </dgm:pt>
    <dgm:pt modelId="{0A3DB8A5-DB3C-4472-9C3D-00B46EFEEDFE}" type="pres">
      <dgm:prSet presAssocID="{62D4F11A-A7F0-4D97-A3A0-3896B32AB50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BB9124C0-FC30-4822-9F13-611A08A4DE3A}" type="pres">
      <dgm:prSet presAssocID="{62D4F11A-A7F0-4D97-A3A0-3896B32AB503}" presName="spaceRect" presStyleCnt="0"/>
      <dgm:spPr/>
    </dgm:pt>
    <dgm:pt modelId="{C33EA476-EF12-4C5A-A624-9F2EB65EC056}" type="pres">
      <dgm:prSet presAssocID="{62D4F11A-A7F0-4D97-A3A0-3896B32AB503}" presName="textRect" presStyleLbl="revTx" presStyleIdx="2" presStyleCnt="3">
        <dgm:presLayoutVars>
          <dgm:chMax val="1"/>
          <dgm:chPref val="1"/>
        </dgm:presLayoutVars>
      </dgm:prSet>
      <dgm:spPr/>
    </dgm:pt>
  </dgm:ptLst>
  <dgm:cxnLst>
    <dgm:cxn modelId="{C019501A-0154-4937-86DA-37CC1FCF1522}" srcId="{157CEB6C-1050-48F0-946C-F54391DD6D82}" destId="{62D4F11A-A7F0-4D97-A3A0-3896B32AB503}" srcOrd="2" destOrd="0" parTransId="{888F0EC6-D8B3-4924-8834-7A2E9DB22EB0}" sibTransId="{2607CC00-D7EF-44DF-8333-C20E93EFD921}"/>
    <dgm:cxn modelId="{4F31F540-07BB-43DB-AFCC-670CC66B791F}" type="presOf" srcId="{62D4F11A-A7F0-4D97-A3A0-3896B32AB503}" destId="{C33EA476-EF12-4C5A-A624-9F2EB65EC056}" srcOrd="0" destOrd="0" presId="urn:microsoft.com/office/officeart/2018/5/layout/IconCircleLabelList"/>
    <dgm:cxn modelId="{4B6EEC43-99B7-4590-A70F-4EE03F92EDC7}" type="presOf" srcId="{885DD586-CA86-42C7-88C8-9F81BC7EA1B3}" destId="{D7BB3250-F1D4-43AD-8DD0-B95E7FA5DEA0}" srcOrd="0" destOrd="0" presId="urn:microsoft.com/office/officeart/2018/5/layout/IconCircleLabelList"/>
    <dgm:cxn modelId="{C078F29E-079D-4A9C-9EB3-6E9D6A294C56}" type="presOf" srcId="{157CEB6C-1050-48F0-946C-F54391DD6D82}" destId="{D8A4236C-3660-45A5-B936-AC1A289351EB}" srcOrd="0" destOrd="0" presId="urn:microsoft.com/office/officeart/2018/5/layout/IconCircleLabelList"/>
    <dgm:cxn modelId="{33606ACB-8DDB-400E-8CA5-AF401409342E}" srcId="{157CEB6C-1050-48F0-946C-F54391DD6D82}" destId="{885DD586-CA86-42C7-88C8-9F81BC7EA1B3}" srcOrd="0" destOrd="0" parTransId="{575700EB-F07B-4F78-81DD-6FC38E2B3CE4}" sibTransId="{F7BC3D0F-F301-4E6D-B2CD-8D0839E615ED}"/>
    <dgm:cxn modelId="{CB6B4CDD-771E-41C3-BB14-DE7099123E45}" type="presOf" srcId="{9FB25AEC-7630-45F2-AA35-B8791FCF909B}" destId="{6A1C64FF-4364-40DB-970D-7D74210F7879}" srcOrd="0" destOrd="0" presId="urn:microsoft.com/office/officeart/2018/5/layout/IconCircleLabelList"/>
    <dgm:cxn modelId="{553ADCFA-9817-4DE4-A089-BBCADE0702E6}" srcId="{157CEB6C-1050-48F0-946C-F54391DD6D82}" destId="{9FB25AEC-7630-45F2-AA35-B8791FCF909B}" srcOrd="1" destOrd="0" parTransId="{3753900E-446A-4627-9873-00417301A375}" sibTransId="{6C9CA6BC-3AA3-44B1-B1AA-02497C9A06A5}"/>
    <dgm:cxn modelId="{92202727-3D90-4502-8800-DD8C28E9BB17}" type="presParOf" srcId="{D8A4236C-3660-45A5-B936-AC1A289351EB}" destId="{65BCBE1C-2383-44C6-BC5D-85B54CDF749F}" srcOrd="0" destOrd="0" presId="urn:microsoft.com/office/officeart/2018/5/layout/IconCircleLabelList"/>
    <dgm:cxn modelId="{4FD58FB4-6434-4389-AC3C-817C8FDD28B6}" type="presParOf" srcId="{65BCBE1C-2383-44C6-BC5D-85B54CDF749F}" destId="{85C54C5E-BD13-4782-AFEA-46A8163F3B8D}" srcOrd="0" destOrd="0" presId="urn:microsoft.com/office/officeart/2018/5/layout/IconCircleLabelList"/>
    <dgm:cxn modelId="{DA191859-976A-41F0-A43F-5885BC5D8E24}" type="presParOf" srcId="{65BCBE1C-2383-44C6-BC5D-85B54CDF749F}" destId="{56F1B6DC-E542-41A9-8BD2-0B5A692CC8C2}" srcOrd="1" destOrd="0" presId="urn:microsoft.com/office/officeart/2018/5/layout/IconCircleLabelList"/>
    <dgm:cxn modelId="{1D369021-14EC-411A-B7B6-DF01BA3A3BDA}" type="presParOf" srcId="{65BCBE1C-2383-44C6-BC5D-85B54CDF749F}" destId="{61382E9B-304B-4989-8EC7-76A38441E68B}" srcOrd="2" destOrd="0" presId="urn:microsoft.com/office/officeart/2018/5/layout/IconCircleLabelList"/>
    <dgm:cxn modelId="{09879B3D-DD35-47B4-8374-49E19D408AAF}" type="presParOf" srcId="{65BCBE1C-2383-44C6-BC5D-85B54CDF749F}" destId="{D7BB3250-F1D4-43AD-8DD0-B95E7FA5DEA0}" srcOrd="3" destOrd="0" presId="urn:microsoft.com/office/officeart/2018/5/layout/IconCircleLabelList"/>
    <dgm:cxn modelId="{557FD7E7-94F5-41A1-8DFF-DB2BF5AC3D07}" type="presParOf" srcId="{D8A4236C-3660-45A5-B936-AC1A289351EB}" destId="{E6827E46-D636-4399-A8D3-AA6619A5AFDC}" srcOrd="1" destOrd="0" presId="urn:microsoft.com/office/officeart/2018/5/layout/IconCircleLabelList"/>
    <dgm:cxn modelId="{285055A0-2716-489D-9E59-9BB7BFC3EDAA}" type="presParOf" srcId="{D8A4236C-3660-45A5-B936-AC1A289351EB}" destId="{ADBE6BD1-0CD8-4F76-AAA2-C3E2FA0AD173}" srcOrd="2" destOrd="0" presId="urn:microsoft.com/office/officeart/2018/5/layout/IconCircleLabelList"/>
    <dgm:cxn modelId="{E13E957C-2C10-427D-8716-566AF9816A59}" type="presParOf" srcId="{ADBE6BD1-0CD8-4F76-AAA2-C3E2FA0AD173}" destId="{BAD5806A-A0D8-445F-B11B-02FEFC69E025}" srcOrd="0" destOrd="0" presId="urn:microsoft.com/office/officeart/2018/5/layout/IconCircleLabelList"/>
    <dgm:cxn modelId="{13F4D872-DA3E-4B59-8B7C-D390004E0A02}" type="presParOf" srcId="{ADBE6BD1-0CD8-4F76-AAA2-C3E2FA0AD173}" destId="{4E94C1CA-408D-4510-AD84-D730D1AE905C}" srcOrd="1" destOrd="0" presId="urn:microsoft.com/office/officeart/2018/5/layout/IconCircleLabelList"/>
    <dgm:cxn modelId="{23FA2C2A-C16B-41A8-83FC-DD2C793A7ECA}" type="presParOf" srcId="{ADBE6BD1-0CD8-4F76-AAA2-C3E2FA0AD173}" destId="{72B44C9A-903F-4F7D-9E06-9F78CD3EAA27}" srcOrd="2" destOrd="0" presId="urn:microsoft.com/office/officeart/2018/5/layout/IconCircleLabelList"/>
    <dgm:cxn modelId="{66DD214A-9F60-4794-A95C-39DEBAD17065}" type="presParOf" srcId="{ADBE6BD1-0CD8-4F76-AAA2-C3E2FA0AD173}" destId="{6A1C64FF-4364-40DB-970D-7D74210F7879}" srcOrd="3" destOrd="0" presId="urn:microsoft.com/office/officeart/2018/5/layout/IconCircleLabelList"/>
    <dgm:cxn modelId="{FA8A5274-A66C-49CF-9D24-5951C02B5F0F}" type="presParOf" srcId="{D8A4236C-3660-45A5-B936-AC1A289351EB}" destId="{2456070C-C92D-4455-8C78-72D04EDB7C04}" srcOrd="3" destOrd="0" presId="urn:microsoft.com/office/officeart/2018/5/layout/IconCircleLabelList"/>
    <dgm:cxn modelId="{54C75480-0B81-425B-885F-19C804CD875B}" type="presParOf" srcId="{D8A4236C-3660-45A5-B936-AC1A289351EB}" destId="{7EC3D1BF-3F2E-4B87-A163-39DD938B50FA}" srcOrd="4" destOrd="0" presId="urn:microsoft.com/office/officeart/2018/5/layout/IconCircleLabelList"/>
    <dgm:cxn modelId="{468DE7C8-69DF-4179-B110-D4401A66E44B}" type="presParOf" srcId="{7EC3D1BF-3F2E-4B87-A163-39DD938B50FA}" destId="{E254EF5C-501F-43E3-A9B9-90F3569C23CA}" srcOrd="0" destOrd="0" presId="urn:microsoft.com/office/officeart/2018/5/layout/IconCircleLabelList"/>
    <dgm:cxn modelId="{3A8DE582-E39B-455E-8F31-3609E2675BAF}" type="presParOf" srcId="{7EC3D1BF-3F2E-4B87-A163-39DD938B50FA}" destId="{0A3DB8A5-DB3C-4472-9C3D-00B46EFEEDFE}" srcOrd="1" destOrd="0" presId="urn:microsoft.com/office/officeart/2018/5/layout/IconCircleLabelList"/>
    <dgm:cxn modelId="{6C524124-E31F-4020-91AC-A1E7FCCE664A}" type="presParOf" srcId="{7EC3D1BF-3F2E-4B87-A163-39DD938B50FA}" destId="{BB9124C0-FC30-4822-9F13-611A08A4DE3A}" srcOrd="2" destOrd="0" presId="urn:microsoft.com/office/officeart/2018/5/layout/IconCircleLabelList"/>
    <dgm:cxn modelId="{19A551E5-5EAF-4D8F-A924-571A66D6D322}" type="presParOf" srcId="{7EC3D1BF-3F2E-4B87-A163-39DD938B50FA}" destId="{C33EA476-EF12-4C5A-A624-9F2EB65EC05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ED2987B-90DA-45AF-A932-1ED8AFF86680}" type="doc">
      <dgm:prSet loTypeId="urn:microsoft.com/office/officeart/2016/7/layout/RepeatingBendingProcessNew" loCatId="process" qsTypeId="urn:microsoft.com/office/officeart/2005/8/quickstyle/simple1" qsCatId="simple" csTypeId="urn:microsoft.com/office/officeart/2005/8/colors/colorful2" csCatId="colorful"/>
      <dgm:spPr/>
      <dgm:t>
        <a:bodyPr/>
        <a:lstStyle/>
        <a:p>
          <a:endParaRPr lang="en-US"/>
        </a:p>
      </dgm:t>
    </dgm:pt>
    <dgm:pt modelId="{8BCD0FDE-0344-4D4A-81AE-29D27F8C674E}">
      <dgm:prSet/>
      <dgm:spPr/>
      <dgm:t>
        <a:bodyPr/>
        <a:lstStyle/>
        <a:p>
          <a:r>
            <a:rPr lang="en-US"/>
            <a:t>Create a WebDriver instance</a:t>
          </a:r>
        </a:p>
      </dgm:t>
    </dgm:pt>
    <dgm:pt modelId="{F0EF4FD2-5F66-47EC-81B6-12E35E4D6952}" type="parTrans" cxnId="{067FA7B8-F7A0-4497-A49A-5F968272C846}">
      <dgm:prSet/>
      <dgm:spPr/>
      <dgm:t>
        <a:bodyPr/>
        <a:lstStyle/>
        <a:p>
          <a:endParaRPr lang="en-US"/>
        </a:p>
      </dgm:t>
    </dgm:pt>
    <dgm:pt modelId="{4991C50A-F992-42E5-A72A-49C8C7E3E61C}" type="sibTrans" cxnId="{067FA7B8-F7A0-4497-A49A-5F968272C846}">
      <dgm:prSet/>
      <dgm:spPr/>
      <dgm:t>
        <a:bodyPr/>
        <a:lstStyle/>
        <a:p>
          <a:endParaRPr lang="en-US"/>
        </a:p>
      </dgm:t>
    </dgm:pt>
    <dgm:pt modelId="{513DCC92-2D0C-4BB7-9D2D-0473CD8DE7E8}">
      <dgm:prSet/>
      <dgm:spPr/>
      <dgm:t>
        <a:bodyPr/>
        <a:lstStyle/>
        <a:p>
          <a:r>
            <a:rPr lang="en-US"/>
            <a:t>Navigate to the target URL</a:t>
          </a:r>
        </a:p>
      </dgm:t>
    </dgm:pt>
    <dgm:pt modelId="{FCB0B81E-0D6B-4FD1-B64E-C961A1CCB4E8}" type="parTrans" cxnId="{E2FD1083-65CE-42F6-ABAC-594DBD521AAB}">
      <dgm:prSet/>
      <dgm:spPr/>
      <dgm:t>
        <a:bodyPr/>
        <a:lstStyle/>
        <a:p>
          <a:endParaRPr lang="en-US"/>
        </a:p>
      </dgm:t>
    </dgm:pt>
    <dgm:pt modelId="{1AF260F8-54EC-47B5-8298-D854AECA1E4E}" type="sibTrans" cxnId="{E2FD1083-65CE-42F6-ABAC-594DBD521AAB}">
      <dgm:prSet/>
      <dgm:spPr/>
      <dgm:t>
        <a:bodyPr/>
        <a:lstStyle/>
        <a:p>
          <a:endParaRPr lang="en-US"/>
        </a:p>
      </dgm:t>
    </dgm:pt>
    <dgm:pt modelId="{E73F1EAD-0738-4734-B565-E09F68802193}">
      <dgm:prSet/>
      <dgm:spPr/>
      <dgm:t>
        <a:bodyPr/>
        <a:lstStyle/>
        <a:p>
          <a:r>
            <a:rPr lang="en-US"/>
            <a:t>Locate elements using locators</a:t>
          </a:r>
        </a:p>
      </dgm:t>
    </dgm:pt>
    <dgm:pt modelId="{8027266A-12FE-4C1F-BB35-8F646C86325E}" type="parTrans" cxnId="{7B9C33C0-8574-41BD-B333-8367E2881FCD}">
      <dgm:prSet/>
      <dgm:spPr/>
      <dgm:t>
        <a:bodyPr/>
        <a:lstStyle/>
        <a:p>
          <a:endParaRPr lang="en-US"/>
        </a:p>
      </dgm:t>
    </dgm:pt>
    <dgm:pt modelId="{324A26D2-5BE9-4EC7-80E6-09184D36DA2E}" type="sibTrans" cxnId="{7B9C33C0-8574-41BD-B333-8367E2881FCD}">
      <dgm:prSet/>
      <dgm:spPr/>
      <dgm:t>
        <a:bodyPr/>
        <a:lstStyle/>
        <a:p>
          <a:endParaRPr lang="en-US"/>
        </a:p>
      </dgm:t>
    </dgm:pt>
    <dgm:pt modelId="{1C6AFF88-6835-4C65-BB16-0127625AF5EA}">
      <dgm:prSet/>
      <dgm:spPr/>
      <dgm:t>
        <a:bodyPr/>
        <a:lstStyle/>
        <a:p>
          <a:r>
            <a:rPr lang="en-US"/>
            <a:t>Extract data from elements</a:t>
          </a:r>
        </a:p>
      </dgm:t>
    </dgm:pt>
    <dgm:pt modelId="{001622F1-F1C8-4777-83B8-3C499F8B78C1}" type="parTrans" cxnId="{E9C0A522-460B-4715-9C85-B6F07E81B491}">
      <dgm:prSet/>
      <dgm:spPr/>
      <dgm:t>
        <a:bodyPr/>
        <a:lstStyle/>
        <a:p>
          <a:endParaRPr lang="en-US"/>
        </a:p>
      </dgm:t>
    </dgm:pt>
    <dgm:pt modelId="{407E55AD-0681-4D7F-B151-90101A9B1328}" type="sibTrans" cxnId="{E9C0A522-460B-4715-9C85-B6F07E81B491}">
      <dgm:prSet/>
      <dgm:spPr/>
      <dgm:t>
        <a:bodyPr/>
        <a:lstStyle/>
        <a:p>
          <a:endParaRPr lang="en-US"/>
        </a:p>
      </dgm:t>
    </dgm:pt>
    <dgm:pt modelId="{26141C44-2B88-4EE3-85BC-AA08A0C6F6E7}">
      <dgm:prSet/>
      <dgm:spPr/>
      <dgm:t>
        <a:bodyPr/>
        <a:lstStyle/>
        <a:p>
          <a:r>
            <a:rPr lang="en-US"/>
            <a:t>Process and store the scraped data</a:t>
          </a:r>
        </a:p>
      </dgm:t>
    </dgm:pt>
    <dgm:pt modelId="{12351232-A720-4D02-ABBC-60CD9AB47A39}" type="parTrans" cxnId="{A8DA6136-1F41-47EF-81A3-CFDEBE3986E3}">
      <dgm:prSet/>
      <dgm:spPr/>
      <dgm:t>
        <a:bodyPr/>
        <a:lstStyle/>
        <a:p>
          <a:endParaRPr lang="en-US"/>
        </a:p>
      </dgm:t>
    </dgm:pt>
    <dgm:pt modelId="{83C8F3E4-13B5-4E13-BA03-16C2CED65A96}" type="sibTrans" cxnId="{A8DA6136-1F41-47EF-81A3-CFDEBE3986E3}">
      <dgm:prSet/>
      <dgm:spPr/>
      <dgm:t>
        <a:bodyPr/>
        <a:lstStyle/>
        <a:p>
          <a:endParaRPr lang="en-US"/>
        </a:p>
      </dgm:t>
    </dgm:pt>
    <dgm:pt modelId="{045AEF9A-D8B5-492F-B15F-FC3FB5AE0CD3}" type="pres">
      <dgm:prSet presAssocID="{9ED2987B-90DA-45AF-A932-1ED8AFF86680}" presName="Name0" presStyleCnt="0">
        <dgm:presLayoutVars>
          <dgm:dir/>
          <dgm:resizeHandles val="exact"/>
        </dgm:presLayoutVars>
      </dgm:prSet>
      <dgm:spPr/>
    </dgm:pt>
    <dgm:pt modelId="{F64DD0E7-4FBE-4C1A-AA32-F32EF6C3645E}" type="pres">
      <dgm:prSet presAssocID="{8BCD0FDE-0344-4D4A-81AE-29D27F8C674E}" presName="node" presStyleLbl="node1" presStyleIdx="0" presStyleCnt="5">
        <dgm:presLayoutVars>
          <dgm:bulletEnabled val="1"/>
        </dgm:presLayoutVars>
      </dgm:prSet>
      <dgm:spPr/>
    </dgm:pt>
    <dgm:pt modelId="{4483325F-27E9-47A1-8C52-41CD1C3CC2C8}" type="pres">
      <dgm:prSet presAssocID="{4991C50A-F992-42E5-A72A-49C8C7E3E61C}" presName="sibTrans" presStyleLbl="sibTrans1D1" presStyleIdx="0" presStyleCnt="4"/>
      <dgm:spPr/>
    </dgm:pt>
    <dgm:pt modelId="{F808A8AD-6EA0-4F15-A550-BF3E16E887E1}" type="pres">
      <dgm:prSet presAssocID="{4991C50A-F992-42E5-A72A-49C8C7E3E61C}" presName="connectorText" presStyleLbl="sibTrans1D1" presStyleIdx="0" presStyleCnt="4"/>
      <dgm:spPr/>
    </dgm:pt>
    <dgm:pt modelId="{1CEB9C72-FBAB-4EEA-9B59-6AC7E79AFBCA}" type="pres">
      <dgm:prSet presAssocID="{513DCC92-2D0C-4BB7-9D2D-0473CD8DE7E8}" presName="node" presStyleLbl="node1" presStyleIdx="1" presStyleCnt="5">
        <dgm:presLayoutVars>
          <dgm:bulletEnabled val="1"/>
        </dgm:presLayoutVars>
      </dgm:prSet>
      <dgm:spPr/>
    </dgm:pt>
    <dgm:pt modelId="{32BE1AE9-31B6-4E33-978F-AAC6406ACCB8}" type="pres">
      <dgm:prSet presAssocID="{1AF260F8-54EC-47B5-8298-D854AECA1E4E}" presName="sibTrans" presStyleLbl="sibTrans1D1" presStyleIdx="1" presStyleCnt="4"/>
      <dgm:spPr/>
    </dgm:pt>
    <dgm:pt modelId="{DA0431BA-AE49-4DE4-964D-5705C3639F10}" type="pres">
      <dgm:prSet presAssocID="{1AF260F8-54EC-47B5-8298-D854AECA1E4E}" presName="connectorText" presStyleLbl="sibTrans1D1" presStyleIdx="1" presStyleCnt="4"/>
      <dgm:spPr/>
    </dgm:pt>
    <dgm:pt modelId="{E28AC684-6205-414A-B7CB-DF75FC64EB2E}" type="pres">
      <dgm:prSet presAssocID="{E73F1EAD-0738-4734-B565-E09F68802193}" presName="node" presStyleLbl="node1" presStyleIdx="2" presStyleCnt="5">
        <dgm:presLayoutVars>
          <dgm:bulletEnabled val="1"/>
        </dgm:presLayoutVars>
      </dgm:prSet>
      <dgm:spPr/>
    </dgm:pt>
    <dgm:pt modelId="{9829DDC2-14F5-4C82-9192-9EA32959E9AE}" type="pres">
      <dgm:prSet presAssocID="{324A26D2-5BE9-4EC7-80E6-09184D36DA2E}" presName="sibTrans" presStyleLbl="sibTrans1D1" presStyleIdx="2" presStyleCnt="4"/>
      <dgm:spPr/>
    </dgm:pt>
    <dgm:pt modelId="{A478B20D-02CD-49AA-BDF1-0006C7EEB5A3}" type="pres">
      <dgm:prSet presAssocID="{324A26D2-5BE9-4EC7-80E6-09184D36DA2E}" presName="connectorText" presStyleLbl="sibTrans1D1" presStyleIdx="2" presStyleCnt="4"/>
      <dgm:spPr/>
    </dgm:pt>
    <dgm:pt modelId="{6BA6C473-80BE-422B-9050-5B48F338A930}" type="pres">
      <dgm:prSet presAssocID="{1C6AFF88-6835-4C65-BB16-0127625AF5EA}" presName="node" presStyleLbl="node1" presStyleIdx="3" presStyleCnt="5">
        <dgm:presLayoutVars>
          <dgm:bulletEnabled val="1"/>
        </dgm:presLayoutVars>
      </dgm:prSet>
      <dgm:spPr/>
    </dgm:pt>
    <dgm:pt modelId="{6F793A04-FB49-407E-988A-629F0632B2DA}" type="pres">
      <dgm:prSet presAssocID="{407E55AD-0681-4D7F-B151-90101A9B1328}" presName="sibTrans" presStyleLbl="sibTrans1D1" presStyleIdx="3" presStyleCnt="4"/>
      <dgm:spPr/>
    </dgm:pt>
    <dgm:pt modelId="{E1937489-36B2-4F3B-840F-119D6ABDAF6E}" type="pres">
      <dgm:prSet presAssocID="{407E55AD-0681-4D7F-B151-90101A9B1328}" presName="connectorText" presStyleLbl="sibTrans1D1" presStyleIdx="3" presStyleCnt="4"/>
      <dgm:spPr/>
    </dgm:pt>
    <dgm:pt modelId="{77E44E3E-848B-48E8-B1C4-B00D66B0A794}" type="pres">
      <dgm:prSet presAssocID="{26141C44-2B88-4EE3-85BC-AA08A0C6F6E7}" presName="node" presStyleLbl="node1" presStyleIdx="4" presStyleCnt="5">
        <dgm:presLayoutVars>
          <dgm:bulletEnabled val="1"/>
        </dgm:presLayoutVars>
      </dgm:prSet>
      <dgm:spPr/>
    </dgm:pt>
  </dgm:ptLst>
  <dgm:cxnLst>
    <dgm:cxn modelId="{BE4BF203-488E-4FFB-B07C-27733D922A22}" type="presOf" srcId="{324A26D2-5BE9-4EC7-80E6-09184D36DA2E}" destId="{A478B20D-02CD-49AA-BDF1-0006C7EEB5A3}" srcOrd="1" destOrd="0" presId="urn:microsoft.com/office/officeart/2016/7/layout/RepeatingBendingProcessNew"/>
    <dgm:cxn modelId="{A0C9C011-6F70-4B34-A4CF-C9CE05E44BBF}" type="presOf" srcId="{1AF260F8-54EC-47B5-8298-D854AECA1E4E}" destId="{32BE1AE9-31B6-4E33-978F-AAC6406ACCB8}" srcOrd="0" destOrd="0" presId="urn:microsoft.com/office/officeart/2016/7/layout/RepeatingBendingProcessNew"/>
    <dgm:cxn modelId="{9857B716-EAD6-476C-97D4-D9ED1A32B09D}" type="presOf" srcId="{513DCC92-2D0C-4BB7-9D2D-0473CD8DE7E8}" destId="{1CEB9C72-FBAB-4EEA-9B59-6AC7E79AFBCA}" srcOrd="0" destOrd="0" presId="urn:microsoft.com/office/officeart/2016/7/layout/RepeatingBendingProcessNew"/>
    <dgm:cxn modelId="{748ACE17-6D86-42AC-B439-3600AB44EEB0}" type="presOf" srcId="{26141C44-2B88-4EE3-85BC-AA08A0C6F6E7}" destId="{77E44E3E-848B-48E8-B1C4-B00D66B0A794}" srcOrd="0" destOrd="0" presId="urn:microsoft.com/office/officeart/2016/7/layout/RepeatingBendingProcessNew"/>
    <dgm:cxn modelId="{E9C0A522-460B-4715-9C85-B6F07E81B491}" srcId="{9ED2987B-90DA-45AF-A932-1ED8AFF86680}" destId="{1C6AFF88-6835-4C65-BB16-0127625AF5EA}" srcOrd="3" destOrd="0" parTransId="{001622F1-F1C8-4777-83B8-3C499F8B78C1}" sibTransId="{407E55AD-0681-4D7F-B151-90101A9B1328}"/>
    <dgm:cxn modelId="{A8DA6136-1F41-47EF-81A3-CFDEBE3986E3}" srcId="{9ED2987B-90DA-45AF-A932-1ED8AFF86680}" destId="{26141C44-2B88-4EE3-85BC-AA08A0C6F6E7}" srcOrd="4" destOrd="0" parTransId="{12351232-A720-4D02-ABBC-60CD9AB47A39}" sibTransId="{83C8F3E4-13B5-4E13-BA03-16C2CED65A96}"/>
    <dgm:cxn modelId="{0F9D224A-A041-481C-AF31-6058E072E5EE}" type="presOf" srcId="{E73F1EAD-0738-4734-B565-E09F68802193}" destId="{E28AC684-6205-414A-B7CB-DF75FC64EB2E}" srcOrd="0" destOrd="0" presId="urn:microsoft.com/office/officeart/2016/7/layout/RepeatingBendingProcessNew"/>
    <dgm:cxn modelId="{005EE84C-A122-4A0F-A3D2-6471F0A6613F}" type="presOf" srcId="{1C6AFF88-6835-4C65-BB16-0127625AF5EA}" destId="{6BA6C473-80BE-422B-9050-5B48F338A930}" srcOrd="0" destOrd="0" presId="urn:microsoft.com/office/officeart/2016/7/layout/RepeatingBendingProcessNew"/>
    <dgm:cxn modelId="{AD59A66F-FEBD-4413-819C-435A210DCF62}" type="presOf" srcId="{407E55AD-0681-4D7F-B151-90101A9B1328}" destId="{E1937489-36B2-4F3B-840F-119D6ABDAF6E}" srcOrd="1" destOrd="0" presId="urn:microsoft.com/office/officeart/2016/7/layout/RepeatingBendingProcessNew"/>
    <dgm:cxn modelId="{96ABCB70-863D-45BF-8794-02D86057EAF4}" type="presOf" srcId="{4991C50A-F992-42E5-A72A-49C8C7E3E61C}" destId="{4483325F-27E9-47A1-8C52-41CD1C3CC2C8}" srcOrd="0" destOrd="0" presId="urn:microsoft.com/office/officeart/2016/7/layout/RepeatingBendingProcessNew"/>
    <dgm:cxn modelId="{6FEDE17D-9EE8-456E-8B8A-62CCFC2BA93A}" type="presOf" srcId="{1AF260F8-54EC-47B5-8298-D854AECA1E4E}" destId="{DA0431BA-AE49-4DE4-964D-5705C3639F10}" srcOrd="1" destOrd="0" presId="urn:microsoft.com/office/officeart/2016/7/layout/RepeatingBendingProcessNew"/>
    <dgm:cxn modelId="{E2FD1083-65CE-42F6-ABAC-594DBD521AAB}" srcId="{9ED2987B-90DA-45AF-A932-1ED8AFF86680}" destId="{513DCC92-2D0C-4BB7-9D2D-0473CD8DE7E8}" srcOrd="1" destOrd="0" parTransId="{FCB0B81E-0D6B-4FD1-B64E-C961A1CCB4E8}" sibTransId="{1AF260F8-54EC-47B5-8298-D854AECA1E4E}"/>
    <dgm:cxn modelId="{A6EB6983-C65A-4440-A509-4FA8D1750D7F}" type="presOf" srcId="{324A26D2-5BE9-4EC7-80E6-09184D36DA2E}" destId="{9829DDC2-14F5-4C82-9192-9EA32959E9AE}" srcOrd="0" destOrd="0" presId="urn:microsoft.com/office/officeart/2016/7/layout/RepeatingBendingProcessNew"/>
    <dgm:cxn modelId="{A07C1496-08F3-40BB-9AF2-78CBE38CB9CD}" type="presOf" srcId="{4991C50A-F992-42E5-A72A-49C8C7E3E61C}" destId="{F808A8AD-6EA0-4F15-A550-BF3E16E887E1}" srcOrd="1" destOrd="0" presId="urn:microsoft.com/office/officeart/2016/7/layout/RepeatingBendingProcessNew"/>
    <dgm:cxn modelId="{511A9E9B-B091-4D15-8D32-32DD33929440}" type="presOf" srcId="{407E55AD-0681-4D7F-B151-90101A9B1328}" destId="{6F793A04-FB49-407E-988A-629F0632B2DA}" srcOrd="0" destOrd="0" presId="urn:microsoft.com/office/officeart/2016/7/layout/RepeatingBendingProcessNew"/>
    <dgm:cxn modelId="{067FA7B8-F7A0-4497-A49A-5F968272C846}" srcId="{9ED2987B-90DA-45AF-A932-1ED8AFF86680}" destId="{8BCD0FDE-0344-4D4A-81AE-29D27F8C674E}" srcOrd="0" destOrd="0" parTransId="{F0EF4FD2-5F66-47EC-81B6-12E35E4D6952}" sibTransId="{4991C50A-F992-42E5-A72A-49C8C7E3E61C}"/>
    <dgm:cxn modelId="{7B9C33C0-8574-41BD-B333-8367E2881FCD}" srcId="{9ED2987B-90DA-45AF-A932-1ED8AFF86680}" destId="{E73F1EAD-0738-4734-B565-E09F68802193}" srcOrd="2" destOrd="0" parTransId="{8027266A-12FE-4C1F-BB35-8F646C86325E}" sibTransId="{324A26D2-5BE9-4EC7-80E6-09184D36DA2E}"/>
    <dgm:cxn modelId="{34BB75EF-B847-439F-9B24-B2AE6A375CB5}" type="presOf" srcId="{9ED2987B-90DA-45AF-A932-1ED8AFF86680}" destId="{045AEF9A-D8B5-492F-B15F-FC3FB5AE0CD3}" srcOrd="0" destOrd="0" presId="urn:microsoft.com/office/officeart/2016/7/layout/RepeatingBendingProcessNew"/>
    <dgm:cxn modelId="{F73F1FFA-E78E-4986-9776-F9C13C30B034}" type="presOf" srcId="{8BCD0FDE-0344-4D4A-81AE-29D27F8C674E}" destId="{F64DD0E7-4FBE-4C1A-AA32-F32EF6C3645E}" srcOrd="0" destOrd="0" presId="urn:microsoft.com/office/officeart/2016/7/layout/RepeatingBendingProcessNew"/>
    <dgm:cxn modelId="{31DB6805-0E03-4D4D-8BEE-7CA8D409437B}" type="presParOf" srcId="{045AEF9A-D8B5-492F-B15F-FC3FB5AE0CD3}" destId="{F64DD0E7-4FBE-4C1A-AA32-F32EF6C3645E}" srcOrd="0" destOrd="0" presId="urn:microsoft.com/office/officeart/2016/7/layout/RepeatingBendingProcessNew"/>
    <dgm:cxn modelId="{499CDB9F-CF07-4044-9C9E-E32774E931B8}" type="presParOf" srcId="{045AEF9A-D8B5-492F-B15F-FC3FB5AE0CD3}" destId="{4483325F-27E9-47A1-8C52-41CD1C3CC2C8}" srcOrd="1" destOrd="0" presId="urn:microsoft.com/office/officeart/2016/7/layout/RepeatingBendingProcessNew"/>
    <dgm:cxn modelId="{1692F85A-1DC1-4A03-AAEB-F71710D0FBCC}" type="presParOf" srcId="{4483325F-27E9-47A1-8C52-41CD1C3CC2C8}" destId="{F808A8AD-6EA0-4F15-A550-BF3E16E887E1}" srcOrd="0" destOrd="0" presId="urn:microsoft.com/office/officeart/2016/7/layout/RepeatingBendingProcessNew"/>
    <dgm:cxn modelId="{1323AFD7-0041-41DD-9055-AB63997B9188}" type="presParOf" srcId="{045AEF9A-D8B5-492F-B15F-FC3FB5AE0CD3}" destId="{1CEB9C72-FBAB-4EEA-9B59-6AC7E79AFBCA}" srcOrd="2" destOrd="0" presId="urn:microsoft.com/office/officeart/2016/7/layout/RepeatingBendingProcessNew"/>
    <dgm:cxn modelId="{1FAC3D76-5845-4B60-B2E1-0BF7D4736C94}" type="presParOf" srcId="{045AEF9A-D8B5-492F-B15F-FC3FB5AE0CD3}" destId="{32BE1AE9-31B6-4E33-978F-AAC6406ACCB8}" srcOrd="3" destOrd="0" presId="urn:microsoft.com/office/officeart/2016/7/layout/RepeatingBendingProcessNew"/>
    <dgm:cxn modelId="{73EA4F13-0001-4394-AA6D-91CF3C2C4778}" type="presParOf" srcId="{32BE1AE9-31B6-4E33-978F-AAC6406ACCB8}" destId="{DA0431BA-AE49-4DE4-964D-5705C3639F10}" srcOrd="0" destOrd="0" presId="urn:microsoft.com/office/officeart/2016/7/layout/RepeatingBendingProcessNew"/>
    <dgm:cxn modelId="{233BE229-7EDE-4C9B-BC27-EF81A3AA24D4}" type="presParOf" srcId="{045AEF9A-D8B5-492F-B15F-FC3FB5AE0CD3}" destId="{E28AC684-6205-414A-B7CB-DF75FC64EB2E}" srcOrd="4" destOrd="0" presId="urn:microsoft.com/office/officeart/2016/7/layout/RepeatingBendingProcessNew"/>
    <dgm:cxn modelId="{4D3CFA39-9CAF-47F0-9016-924C37F0E749}" type="presParOf" srcId="{045AEF9A-D8B5-492F-B15F-FC3FB5AE0CD3}" destId="{9829DDC2-14F5-4C82-9192-9EA32959E9AE}" srcOrd="5" destOrd="0" presId="urn:microsoft.com/office/officeart/2016/7/layout/RepeatingBendingProcessNew"/>
    <dgm:cxn modelId="{1053C780-8E84-47F8-8678-94A19095FE8D}" type="presParOf" srcId="{9829DDC2-14F5-4C82-9192-9EA32959E9AE}" destId="{A478B20D-02CD-49AA-BDF1-0006C7EEB5A3}" srcOrd="0" destOrd="0" presId="urn:microsoft.com/office/officeart/2016/7/layout/RepeatingBendingProcessNew"/>
    <dgm:cxn modelId="{D87502EE-EC41-41B8-96C9-E41F244FF2A1}" type="presParOf" srcId="{045AEF9A-D8B5-492F-B15F-FC3FB5AE0CD3}" destId="{6BA6C473-80BE-422B-9050-5B48F338A930}" srcOrd="6" destOrd="0" presId="urn:microsoft.com/office/officeart/2016/7/layout/RepeatingBendingProcessNew"/>
    <dgm:cxn modelId="{4DEFCBF7-5345-4A56-8309-402B2EC210BF}" type="presParOf" srcId="{045AEF9A-D8B5-492F-B15F-FC3FB5AE0CD3}" destId="{6F793A04-FB49-407E-988A-629F0632B2DA}" srcOrd="7" destOrd="0" presId="urn:microsoft.com/office/officeart/2016/7/layout/RepeatingBendingProcessNew"/>
    <dgm:cxn modelId="{5570E655-0ECA-4F11-9DCE-C95C351D9032}" type="presParOf" srcId="{6F793A04-FB49-407E-988A-629F0632B2DA}" destId="{E1937489-36B2-4F3B-840F-119D6ABDAF6E}" srcOrd="0" destOrd="0" presId="urn:microsoft.com/office/officeart/2016/7/layout/RepeatingBendingProcessNew"/>
    <dgm:cxn modelId="{DEB64539-F2E9-474D-B06B-3B3CA84A0020}" type="presParOf" srcId="{045AEF9A-D8B5-492F-B15F-FC3FB5AE0CD3}" destId="{77E44E3E-848B-48E8-B1C4-B00D66B0A794}" srcOrd="8"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0A38C-90EC-4DFC-99DE-EC6657C38610}">
      <dsp:nvSpPr>
        <dsp:cNvPr id="0" name=""/>
        <dsp:cNvSpPr/>
      </dsp:nvSpPr>
      <dsp:spPr>
        <a:xfrm>
          <a:off x="107187" y="93102"/>
          <a:ext cx="1510523" cy="143332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CA525B-C30F-476C-93E3-584E4F2CA110}">
      <dsp:nvSpPr>
        <dsp:cNvPr id="0" name=""/>
        <dsp:cNvSpPr/>
      </dsp:nvSpPr>
      <dsp:spPr>
        <a:xfrm>
          <a:off x="107187" y="1675080"/>
          <a:ext cx="4315781" cy="614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100000"/>
            </a:lnSpc>
            <a:spcBef>
              <a:spcPct val="0"/>
            </a:spcBef>
            <a:spcAft>
              <a:spcPct val="35000"/>
            </a:spcAft>
            <a:buNone/>
            <a:defRPr b="1"/>
          </a:pPr>
          <a:r>
            <a:rPr lang="en-US" sz="2600" kern="1200"/>
            <a:t>A </a:t>
          </a:r>
          <a:r>
            <a:rPr lang="en-US" sz="2600" b="1" kern="1200"/>
            <a:t>system</a:t>
          </a:r>
          <a:r>
            <a:rPr lang="en-US" sz="2600" kern="1200"/>
            <a:t> is defined as</a:t>
          </a:r>
        </a:p>
      </dsp:txBody>
      <dsp:txXfrm>
        <a:off x="107187" y="1675080"/>
        <a:ext cx="4315781" cy="614281"/>
      </dsp:txXfrm>
    </dsp:sp>
    <dsp:sp modelId="{210806AF-BA3C-4A1F-97F8-7C2C19B7DCDB}">
      <dsp:nvSpPr>
        <dsp:cNvPr id="0" name=""/>
        <dsp:cNvSpPr/>
      </dsp:nvSpPr>
      <dsp:spPr>
        <a:xfrm>
          <a:off x="107187" y="2358503"/>
          <a:ext cx="4315781" cy="1191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A regularly interacting or interdependent group of items forming a unified whole. </a:t>
          </a:r>
        </a:p>
        <a:p>
          <a:pPr marL="0" lvl="0" indent="0" algn="l" defTabSz="755650">
            <a:lnSpc>
              <a:spcPct val="100000"/>
            </a:lnSpc>
            <a:spcBef>
              <a:spcPct val="0"/>
            </a:spcBef>
            <a:spcAft>
              <a:spcPct val="35000"/>
            </a:spcAft>
            <a:buNone/>
          </a:pPr>
          <a:r>
            <a:rPr lang="en-US" sz="1700" kern="1200"/>
            <a:t>An organization forming a network for serving a common purpose.</a:t>
          </a:r>
        </a:p>
      </dsp:txBody>
      <dsp:txXfrm>
        <a:off x="107187" y="2358503"/>
        <a:ext cx="4315781" cy="1191705"/>
      </dsp:txXfrm>
    </dsp:sp>
    <dsp:sp modelId="{8EE5DCC5-83DF-4637-A71D-C18244E8B811}">
      <dsp:nvSpPr>
        <dsp:cNvPr id="0" name=""/>
        <dsp:cNvSpPr/>
      </dsp:nvSpPr>
      <dsp:spPr>
        <a:xfrm>
          <a:off x="5178230" y="93102"/>
          <a:ext cx="1510523" cy="143332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AF9A44-BCA3-428D-8DFA-5537D6780232}">
      <dsp:nvSpPr>
        <dsp:cNvPr id="0" name=""/>
        <dsp:cNvSpPr/>
      </dsp:nvSpPr>
      <dsp:spPr>
        <a:xfrm>
          <a:off x="5178230" y="1675080"/>
          <a:ext cx="4315781" cy="614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100000"/>
            </a:lnSpc>
            <a:spcBef>
              <a:spcPct val="0"/>
            </a:spcBef>
            <a:spcAft>
              <a:spcPct val="35000"/>
            </a:spcAft>
            <a:buNone/>
            <a:defRPr b="1"/>
          </a:pPr>
          <a:r>
            <a:rPr lang="en-US" sz="2600" b="1" kern="1200"/>
            <a:t>Data systems </a:t>
          </a:r>
          <a:r>
            <a:rPr lang="en-US" sz="2600" kern="1200"/>
            <a:t>are defined as</a:t>
          </a:r>
        </a:p>
      </dsp:txBody>
      <dsp:txXfrm>
        <a:off x="5178230" y="1675080"/>
        <a:ext cx="4315781" cy="614281"/>
      </dsp:txXfrm>
    </dsp:sp>
    <dsp:sp modelId="{CCDD92BD-0E02-45C4-9D5A-993CE6EB2E8C}">
      <dsp:nvSpPr>
        <dsp:cNvPr id="0" name=""/>
        <dsp:cNvSpPr/>
      </dsp:nvSpPr>
      <dsp:spPr>
        <a:xfrm>
          <a:off x="5178230" y="2358503"/>
          <a:ext cx="4315781" cy="1191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Systems whose focus is on the organization and structure of data</a:t>
          </a:r>
        </a:p>
        <a:p>
          <a:pPr marL="0" lvl="0" indent="0" algn="l" defTabSz="755650">
            <a:lnSpc>
              <a:spcPct val="100000"/>
            </a:lnSpc>
            <a:spcBef>
              <a:spcPct val="0"/>
            </a:spcBef>
            <a:spcAft>
              <a:spcPct val="35000"/>
            </a:spcAft>
            <a:buNone/>
          </a:pPr>
          <a:r>
            <a:rPr lang="en-US" sz="1700" kern="1200"/>
            <a:t>The means of which such data can be obtained from the provider of the data by the user or client of the data.</a:t>
          </a:r>
        </a:p>
      </dsp:txBody>
      <dsp:txXfrm>
        <a:off x="5178230" y="2358503"/>
        <a:ext cx="4315781" cy="11917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8B1F0-753D-440A-883A-F3418580B209}">
      <dsp:nvSpPr>
        <dsp:cNvPr id="0" name=""/>
        <dsp:cNvSpPr/>
      </dsp:nvSpPr>
      <dsp:spPr>
        <a:xfrm>
          <a:off x="0" y="12075"/>
          <a:ext cx="4988225" cy="5159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Data System Provider: </a:t>
          </a:r>
        </a:p>
      </dsp:txBody>
      <dsp:txXfrm>
        <a:off x="25188" y="37263"/>
        <a:ext cx="4937849" cy="465594"/>
      </dsp:txXfrm>
    </dsp:sp>
    <dsp:sp modelId="{E2593BDC-D70B-443C-8566-ADBBFAC4F3B4}">
      <dsp:nvSpPr>
        <dsp:cNvPr id="0" name=""/>
        <dsp:cNvSpPr/>
      </dsp:nvSpPr>
      <dsp:spPr>
        <a:xfrm>
          <a:off x="0" y="528045"/>
          <a:ext cx="4988225" cy="978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376"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An entity, consisting of hardware, software, and possible network infrastructure, that hosts the data, provides organization, and allows access through a well-defined interface.</a:t>
          </a:r>
        </a:p>
      </dsp:txBody>
      <dsp:txXfrm>
        <a:off x="0" y="528045"/>
        <a:ext cx="4988225" cy="978074"/>
      </dsp:txXfrm>
    </dsp:sp>
    <dsp:sp modelId="{5E428431-3CD9-4745-9F97-994A4CDD0BED}">
      <dsp:nvSpPr>
        <dsp:cNvPr id="0" name=""/>
        <dsp:cNvSpPr/>
      </dsp:nvSpPr>
      <dsp:spPr>
        <a:xfrm>
          <a:off x="0" y="1506120"/>
          <a:ext cx="4988225" cy="515970"/>
        </a:xfrm>
        <a:prstGeom prst="roundRect">
          <a:avLst/>
        </a:prstGeom>
        <a:solidFill>
          <a:schemeClr val="accent2">
            <a:hueOff val="-747193"/>
            <a:satOff val="-3335"/>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Data System Client: </a:t>
          </a:r>
        </a:p>
      </dsp:txBody>
      <dsp:txXfrm>
        <a:off x="25188" y="1531308"/>
        <a:ext cx="4937849" cy="465594"/>
      </dsp:txXfrm>
    </dsp:sp>
    <dsp:sp modelId="{94CDA9D7-D98D-4C20-A861-7FDBC92A4F8D}">
      <dsp:nvSpPr>
        <dsp:cNvPr id="0" name=""/>
        <dsp:cNvSpPr/>
      </dsp:nvSpPr>
      <dsp:spPr>
        <a:xfrm>
          <a:off x="0" y="2022090"/>
          <a:ext cx="4988225" cy="978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376"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Local software and hardware whose goal is to acquire data from one or more providers and to manage and transform the data to make it useful for analysis.</a:t>
          </a:r>
        </a:p>
      </dsp:txBody>
      <dsp:txXfrm>
        <a:off x="0" y="2022090"/>
        <a:ext cx="4988225" cy="978074"/>
      </dsp:txXfrm>
    </dsp:sp>
    <dsp:sp modelId="{B9700DC4-DBD0-422C-8F9D-7F7465AEE0A0}">
      <dsp:nvSpPr>
        <dsp:cNvPr id="0" name=""/>
        <dsp:cNvSpPr/>
      </dsp:nvSpPr>
      <dsp:spPr>
        <a:xfrm>
          <a:off x="0" y="3000165"/>
          <a:ext cx="4988225" cy="515970"/>
        </a:xfrm>
        <a:prstGeom prst="roundRect">
          <a:avLst/>
        </a:prstGeom>
        <a:solidFill>
          <a:schemeClr val="accent2">
            <a:hueOff val="-1494386"/>
            <a:satOff val="-6669"/>
            <a:lumOff val="15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Resource Owner: </a:t>
          </a:r>
        </a:p>
      </dsp:txBody>
      <dsp:txXfrm>
        <a:off x="25188" y="3025353"/>
        <a:ext cx="4937849" cy="465594"/>
      </dsp:txXfrm>
    </dsp:sp>
    <dsp:sp modelId="{27563ADE-B729-4506-9E3D-875B869CDDE1}">
      <dsp:nvSpPr>
        <dsp:cNvPr id="0" name=""/>
        <dsp:cNvSpPr/>
      </dsp:nvSpPr>
      <dsp:spPr>
        <a:xfrm>
          <a:off x="0" y="3516134"/>
          <a:ext cx="4988225" cy="738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376"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The entity that owns the resource (data, organizational resources, etc ).</a:t>
          </a:r>
          <a:br>
            <a:rPr lang="en-US" sz="1600" kern="1200"/>
          </a:br>
          <a:endParaRPr lang="en-US" sz="1600" kern="1200"/>
        </a:p>
      </dsp:txBody>
      <dsp:txXfrm>
        <a:off x="0" y="3516134"/>
        <a:ext cx="4988225" cy="7389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CDF12-451B-4307-877E-2606CA005500}">
      <dsp:nvSpPr>
        <dsp:cNvPr id="0" name=""/>
        <dsp:cNvSpPr/>
      </dsp:nvSpPr>
      <dsp:spPr>
        <a:xfrm>
          <a:off x="569" y="1343605"/>
          <a:ext cx="1998129" cy="12688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616502-B1A4-43C3-BA2E-F23BBE136ED7}">
      <dsp:nvSpPr>
        <dsp:cNvPr id="0" name=""/>
        <dsp:cNvSpPr/>
      </dsp:nvSpPr>
      <dsp:spPr>
        <a:xfrm>
          <a:off x="222583" y="1554518"/>
          <a:ext cx="1998129" cy="12688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  NumPy package is not part of the standard Python, so you need to install and import it.</a:t>
          </a:r>
        </a:p>
      </dsp:txBody>
      <dsp:txXfrm>
        <a:off x="259745" y="1591680"/>
        <a:ext cx="1923805" cy="1194488"/>
      </dsp:txXfrm>
    </dsp:sp>
    <dsp:sp modelId="{C04F93FA-534A-4D81-B728-2AF2FA9A26B9}">
      <dsp:nvSpPr>
        <dsp:cNvPr id="0" name=""/>
        <dsp:cNvSpPr/>
      </dsp:nvSpPr>
      <dsp:spPr>
        <a:xfrm>
          <a:off x="2442727" y="1343605"/>
          <a:ext cx="1998129" cy="12688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7F0F21-A3BE-48ED-BC8C-D1F5CA088905}">
      <dsp:nvSpPr>
        <dsp:cNvPr id="0" name=""/>
        <dsp:cNvSpPr/>
      </dsp:nvSpPr>
      <dsp:spPr>
        <a:xfrm>
          <a:off x="2664741" y="1554518"/>
          <a:ext cx="1998129" cy="12688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 To use numpy, the common coding form would be "np.function"</a:t>
          </a:r>
        </a:p>
      </dsp:txBody>
      <dsp:txXfrm>
        <a:off x="2701903" y="1591680"/>
        <a:ext cx="1923805" cy="11944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E6D9D6-C1CB-4FA9-8D28-85814A94947A}">
      <dsp:nvSpPr>
        <dsp:cNvPr id="0" name=""/>
        <dsp:cNvSpPr/>
      </dsp:nvSpPr>
      <dsp:spPr>
        <a:xfrm>
          <a:off x="0" y="520"/>
          <a:ext cx="4988225" cy="12189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E5C520-A070-4760-9B39-8C6DA28107B9}">
      <dsp:nvSpPr>
        <dsp:cNvPr id="0" name=""/>
        <dsp:cNvSpPr/>
      </dsp:nvSpPr>
      <dsp:spPr>
        <a:xfrm>
          <a:off x="368717" y="274773"/>
          <a:ext cx="670396" cy="6703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CBBC32-E206-499C-9014-BFDED0A1230B}">
      <dsp:nvSpPr>
        <dsp:cNvPr id="0" name=""/>
        <dsp:cNvSpPr/>
      </dsp:nvSpPr>
      <dsp:spPr>
        <a:xfrm>
          <a:off x="1407832" y="520"/>
          <a:ext cx="3580392" cy="1218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000" tIns="129000" rIns="129000" bIns="129000" numCol="1" spcCol="1270" anchor="ctr" anchorCtr="0">
          <a:noAutofit/>
        </a:bodyPr>
        <a:lstStyle/>
        <a:p>
          <a:pPr marL="0" lvl="0" indent="0" algn="l" defTabSz="889000">
            <a:lnSpc>
              <a:spcPct val="100000"/>
            </a:lnSpc>
            <a:spcBef>
              <a:spcPct val="0"/>
            </a:spcBef>
            <a:spcAft>
              <a:spcPct val="35000"/>
            </a:spcAft>
            <a:buNone/>
          </a:pPr>
          <a:r>
            <a:rPr lang="en-US" sz="2000" kern="1200" dirty="0"/>
            <a:t>Automate interactions with web pages, like clicking buttons and filling forms</a:t>
          </a:r>
        </a:p>
      </dsp:txBody>
      <dsp:txXfrm>
        <a:off x="1407832" y="520"/>
        <a:ext cx="3580392" cy="1218902"/>
      </dsp:txXfrm>
    </dsp:sp>
    <dsp:sp modelId="{16459D8F-E745-4A75-A98A-72101980F729}">
      <dsp:nvSpPr>
        <dsp:cNvPr id="0" name=""/>
        <dsp:cNvSpPr/>
      </dsp:nvSpPr>
      <dsp:spPr>
        <a:xfrm>
          <a:off x="0" y="1524148"/>
          <a:ext cx="4988225" cy="12189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1736EA-D4D2-4CE0-B3A7-C39861C5BFC4}">
      <dsp:nvSpPr>
        <dsp:cNvPr id="0" name=""/>
        <dsp:cNvSpPr/>
      </dsp:nvSpPr>
      <dsp:spPr>
        <a:xfrm>
          <a:off x="368717" y="1798401"/>
          <a:ext cx="670396" cy="6703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DB9538-BF27-41DB-AD48-3E3E682C72B4}">
      <dsp:nvSpPr>
        <dsp:cNvPr id="0" name=""/>
        <dsp:cNvSpPr/>
      </dsp:nvSpPr>
      <dsp:spPr>
        <a:xfrm>
          <a:off x="1407832" y="1524148"/>
          <a:ext cx="3580392" cy="1218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000" tIns="129000" rIns="129000" bIns="129000" numCol="1" spcCol="1270" anchor="ctr" anchorCtr="0">
          <a:noAutofit/>
        </a:bodyPr>
        <a:lstStyle/>
        <a:p>
          <a:pPr marL="0" lvl="0" indent="0" algn="l" defTabSz="889000">
            <a:lnSpc>
              <a:spcPct val="100000"/>
            </a:lnSpc>
            <a:spcBef>
              <a:spcPct val="0"/>
            </a:spcBef>
            <a:spcAft>
              <a:spcPct val="35000"/>
            </a:spcAft>
            <a:buNone/>
          </a:pPr>
          <a:r>
            <a:rPr lang="en-US" sz="2000" kern="1200" dirty="0"/>
            <a:t>Handle dynamic content loaded by JavaScript</a:t>
          </a:r>
        </a:p>
      </dsp:txBody>
      <dsp:txXfrm>
        <a:off x="1407832" y="1524148"/>
        <a:ext cx="3580392" cy="1218902"/>
      </dsp:txXfrm>
    </dsp:sp>
    <dsp:sp modelId="{FA6923B0-4580-423B-9E71-FF943DBEBF18}">
      <dsp:nvSpPr>
        <dsp:cNvPr id="0" name=""/>
        <dsp:cNvSpPr/>
      </dsp:nvSpPr>
      <dsp:spPr>
        <a:xfrm>
          <a:off x="0" y="3047776"/>
          <a:ext cx="4988225" cy="12189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9C7381-D576-4F49-8CB7-57DA3BF829A1}">
      <dsp:nvSpPr>
        <dsp:cNvPr id="0" name=""/>
        <dsp:cNvSpPr/>
      </dsp:nvSpPr>
      <dsp:spPr>
        <a:xfrm>
          <a:off x="368717" y="3322029"/>
          <a:ext cx="670396" cy="6703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5567C8-05D3-4E1F-97E1-E2A9A3C44D8F}">
      <dsp:nvSpPr>
        <dsp:cNvPr id="0" name=""/>
        <dsp:cNvSpPr/>
      </dsp:nvSpPr>
      <dsp:spPr>
        <a:xfrm>
          <a:off x="1407832" y="3047776"/>
          <a:ext cx="3580392" cy="1218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000" tIns="129000" rIns="129000" bIns="129000" numCol="1" spcCol="1270" anchor="ctr" anchorCtr="0">
          <a:noAutofit/>
        </a:bodyPr>
        <a:lstStyle/>
        <a:p>
          <a:pPr marL="0" lvl="0" indent="0" algn="l" defTabSz="889000">
            <a:lnSpc>
              <a:spcPct val="100000"/>
            </a:lnSpc>
            <a:spcBef>
              <a:spcPct val="0"/>
            </a:spcBef>
            <a:spcAft>
              <a:spcPct val="35000"/>
            </a:spcAft>
            <a:buNone/>
          </a:pPr>
          <a:r>
            <a:rPr lang="en-US" sz="2000" kern="1200" dirty="0"/>
            <a:t>Scrape data from complex, JavaScript-heavy websites</a:t>
          </a:r>
        </a:p>
      </dsp:txBody>
      <dsp:txXfrm>
        <a:off x="1407832" y="3047776"/>
        <a:ext cx="3580392" cy="12189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C54C5E-BD13-4782-AFEA-46A8163F3B8D}">
      <dsp:nvSpPr>
        <dsp:cNvPr id="0" name=""/>
        <dsp:cNvSpPr/>
      </dsp:nvSpPr>
      <dsp:spPr>
        <a:xfrm>
          <a:off x="638099" y="154737"/>
          <a:ext cx="1715625" cy="171562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F1B6DC-E542-41A9-8BD2-0B5A692CC8C2}">
      <dsp:nvSpPr>
        <dsp:cNvPr id="0" name=""/>
        <dsp:cNvSpPr/>
      </dsp:nvSpPr>
      <dsp:spPr>
        <a:xfrm>
          <a:off x="1003724" y="520362"/>
          <a:ext cx="984375" cy="9843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BB3250-F1D4-43AD-8DD0-B95E7FA5DEA0}">
      <dsp:nvSpPr>
        <dsp:cNvPr id="0" name=""/>
        <dsp:cNvSpPr/>
      </dsp:nvSpPr>
      <dsp:spPr>
        <a:xfrm>
          <a:off x="89662" y="2404737"/>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dirty="0"/>
            <a:t>Install the Selenium package: pip install selenium</a:t>
          </a:r>
        </a:p>
      </dsp:txBody>
      <dsp:txXfrm>
        <a:off x="89662" y="2404737"/>
        <a:ext cx="2812500" cy="720000"/>
      </dsp:txXfrm>
    </dsp:sp>
    <dsp:sp modelId="{BAD5806A-A0D8-445F-B11B-02FEFC69E025}">
      <dsp:nvSpPr>
        <dsp:cNvPr id="0" name=""/>
        <dsp:cNvSpPr/>
      </dsp:nvSpPr>
      <dsp:spPr>
        <a:xfrm>
          <a:off x="3942787" y="154737"/>
          <a:ext cx="1715625" cy="171562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C1CA-408D-4510-AD84-D730D1AE905C}">
      <dsp:nvSpPr>
        <dsp:cNvPr id="0" name=""/>
        <dsp:cNvSpPr/>
      </dsp:nvSpPr>
      <dsp:spPr>
        <a:xfrm>
          <a:off x="4308412" y="520362"/>
          <a:ext cx="984375" cy="9843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1C64FF-4364-40DB-970D-7D74210F7879}">
      <dsp:nvSpPr>
        <dsp:cNvPr id="0" name=""/>
        <dsp:cNvSpPr/>
      </dsp:nvSpPr>
      <dsp:spPr>
        <a:xfrm>
          <a:off x="3394350" y="2404737"/>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dirty="0"/>
            <a:t>Install a WebDriver for your browser (e.g. </a:t>
          </a:r>
          <a:r>
            <a:rPr lang="en-US" sz="1400" kern="1200" dirty="0" err="1"/>
            <a:t>ChromeDriver</a:t>
          </a:r>
          <a:r>
            <a:rPr lang="en-US" sz="1400" kern="1200" dirty="0"/>
            <a:t> for Chrome)</a:t>
          </a:r>
        </a:p>
      </dsp:txBody>
      <dsp:txXfrm>
        <a:off x="3394350" y="2404737"/>
        <a:ext cx="2812500" cy="720000"/>
      </dsp:txXfrm>
    </dsp:sp>
    <dsp:sp modelId="{E254EF5C-501F-43E3-A9B9-90F3569C23CA}">
      <dsp:nvSpPr>
        <dsp:cNvPr id="0" name=""/>
        <dsp:cNvSpPr/>
      </dsp:nvSpPr>
      <dsp:spPr>
        <a:xfrm>
          <a:off x="7247475" y="154737"/>
          <a:ext cx="1715625" cy="171562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3DB8A5-DB3C-4472-9C3D-00B46EFEEDFE}">
      <dsp:nvSpPr>
        <dsp:cNvPr id="0" name=""/>
        <dsp:cNvSpPr/>
      </dsp:nvSpPr>
      <dsp:spPr>
        <a:xfrm>
          <a:off x="7613100" y="520362"/>
          <a:ext cx="984375" cy="9843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3EA476-EF12-4C5A-A624-9F2EB65EC056}">
      <dsp:nvSpPr>
        <dsp:cNvPr id="0" name=""/>
        <dsp:cNvSpPr/>
      </dsp:nvSpPr>
      <dsp:spPr>
        <a:xfrm>
          <a:off x="6699037" y="2404737"/>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dirty="0"/>
            <a:t>Import Selenium modules in your Python script</a:t>
          </a:r>
        </a:p>
      </dsp:txBody>
      <dsp:txXfrm>
        <a:off x="6699037" y="2404737"/>
        <a:ext cx="28125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83325F-27E9-47A1-8C52-41CD1C3CC2C8}">
      <dsp:nvSpPr>
        <dsp:cNvPr id="0" name=""/>
        <dsp:cNvSpPr/>
      </dsp:nvSpPr>
      <dsp:spPr>
        <a:xfrm>
          <a:off x="2275234" y="521143"/>
          <a:ext cx="403555" cy="91440"/>
        </a:xfrm>
        <a:custGeom>
          <a:avLst/>
          <a:gdLst/>
          <a:ahLst/>
          <a:cxnLst/>
          <a:rect l="0" t="0" r="0" b="0"/>
          <a:pathLst>
            <a:path>
              <a:moveTo>
                <a:pt x="0" y="45720"/>
              </a:moveTo>
              <a:lnTo>
                <a:pt x="403555"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66158" y="564693"/>
        <a:ext cx="21707" cy="4341"/>
      </dsp:txXfrm>
    </dsp:sp>
    <dsp:sp modelId="{F64DD0E7-4FBE-4C1A-AA32-F32EF6C3645E}">
      <dsp:nvSpPr>
        <dsp:cNvPr id="0" name=""/>
        <dsp:cNvSpPr/>
      </dsp:nvSpPr>
      <dsp:spPr>
        <a:xfrm>
          <a:off x="389400" y="573"/>
          <a:ext cx="1887633" cy="113258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96" tIns="97090" rIns="92496" bIns="97090" numCol="1" spcCol="1270" anchor="ctr" anchorCtr="0">
          <a:noAutofit/>
        </a:bodyPr>
        <a:lstStyle/>
        <a:p>
          <a:pPr marL="0" lvl="0" indent="0" algn="ctr" defTabSz="933450">
            <a:lnSpc>
              <a:spcPct val="90000"/>
            </a:lnSpc>
            <a:spcBef>
              <a:spcPct val="0"/>
            </a:spcBef>
            <a:spcAft>
              <a:spcPct val="35000"/>
            </a:spcAft>
            <a:buNone/>
          </a:pPr>
          <a:r>
            <a:rPr lang="en-US" sz="2100" kern="1200"/>
            <a:t>Create a WebDriver instance</a:t>
          </a:r>
        </a:p>
      </dsp:txBody>
      <dsp:txXfrm>
        <a:off x="389400" y="573"/>
        <a:ext cx="1887633" cy="1132580"/>
      </dsp:txXfrm>
    </dsp:sp>
    <dsp:sp modelId="{32BE1AE9-31B6-4E33-978F-AAC6406ACCB8}">
      <dsp:nvSpPr>
        <dsp:cNvPr id="0" name=""/>
        <dsp:cNvSpPr/>
      </dsp:nvSpPr>
      <dsp:spPr>
        <a:xfrm>
          <a:off x="1333217" y="1131353"/>
          <a:ext cx="2321789" cy="403555"/>
        </a:xfrm>
        <a:custGeom>
          <a:avLst/>
          <a:gdLst/>
          <a:ahLst/>
          <a:cxnLst/>
          <a:rect l="0" t="0" r="0" b="0"/>
          <a:pathLst>
            <a:path>
              <a:moveTo>
                <a:pt x="2321789" y="0"/>
              </a:moveTo>
              <a:lnTo>
                <a:pt x="2321789" y="218877"/>
              </a:lnTo>
              <a:lnTo>
                <a:pt x="0" y="218877"/>
              </a:lnTo>
              <a:lnTo>
                <a:pt x="0" y="403555"/>
              </a:lnTo>
            </a:path>
          </a:pathLst>
        </a:custGeom>
        <a:noFill/>
        <a:ln w="6350" cap="flat" cmpd="sng" algn="ctr">
          <a:solidFill>
            <a:schemeClr val="accent2">
              <a:hueOff val="-498129"/>
              <a:satOff val="-2223"/>
              <a:lumOff val="52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35061" y="1330961"/>
        <a:ext cx="118101" cy="4341"/>
      </dsp:txXfrm>
    </dsp:sp>
    <dsp:sp modelId="{1CEB9C72-FBAB-4EEA-9B59-6AC7E79AFBCA}">
      <dsp:nvSpPr>
        <dsp:cNvPr id="0" name=""/>
        <dsp:cNvSpPr/>
      </dsp:nvSpPr>
      <dsp:spPr>
        <a:xfrm>
          <a:off x="2711190" y="573"/>
          <a:ext cx="1887633" cy="1132580"/>
        </a:xfrm>
        <a:prstGeom prst="rect">
          <a:avLst/>
        </a:prstGeom>
        <a:solidFill>
          <a:schemeClr val="accent2">
            <a:hueOff val="-373597"/>
            <a:satOff val="-1667"/>
            <a:lumOff val="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96" tIns="97090" rIns="92496" bIns="97090" numCol="1" spcCol="1270" anchor="ctr" anchorCtr="0">
          <a:noAutofit/>
        </a:bodyPr>
        <a:lstStyle/>
        <a:p>
          <a:pPr marL="0" lvl="0" indent="0" algn="ctr" defTabSz="933450">
            <a:lnSpc>
              <a:spcPct val="90000"/>
            </a:lnSpc>
            <a:spcBef>
              <a:spcPct val="0"/>
            </a:spcBef>
            <a:spcAft>
              <a:spcPct val="35000"/>
            </a:spcAft>
            <a:buNone/>
          </a:pPr>
          <a:r>
            <a:rPr lang="en-US" sz="2100" kern="1200"/>
            <a:t>Navigate to the target URL</a:t>
          </a:r>
        </a:p>
      </dsp:txBody>
      <dsp:txXfrm>
        <a:off x="2711190" y="573"/>
        <a:ext cx="1887633" cy="1132580"/>
      </dsp:txXfrm>
    </dsp:sp>
    <dsp:sp modelId="{9829DDC2-14F5-4C82-9192-9EA32959E9AE}">
      <dsp:nvSpPr>
        <dsp:cNvPr id="0" name=""/>
        <dsp:cNvSpPr/>
      </dsp:nvSpPr>
      <dsp:spPr>
        <a:xfrm>
          <a:off x="2275234" y="2087880"/>
          <a:ext cx="403555" cy="91440"/>
        </a:xfrm>
        <a:custGeom>
          <a:avLst/>
          <a:gdLst/>
          <a:ahLst/>
          <a:cxnLst/>
          <a:rect l="0" t="0" r="0" b="0"/>
          <a:pathLst>
            <a:path>
              <a:moveTo>
                <a:pt x="0" y="45720"/>
              </a:moveTo>
              <a:lnTo>
                <a:pt x="403555" y="45720"/>
              </a:lnTo>
            </a:path>
          </a:pathLst>
        </a:custGeom>
        <a:noFill/>
        <a:ln w="6350" cap="flat" cmpd="sng" algn="ctr">
          <a:solidFill>
            <a:schemeClr val="accent2">
              <a:hueOff val="-996258"/>
              <a:satOff val="-4446"/>
              <a:lumOff val="104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66158" y="2131429"/>
        <a:ext cx="21707" cy="4341"/>
      </dsp:txXfrm>
    </dsp:sp>
    <dsp:sp modelId="{E28AC684-6205-414A-B7CB-DF75FC64EB2E}">
      <dsp:nvSpPr>
        <dsp:cNvPr id="0" name=""/>
        <dsp:cNvSpPr/>
      </dsp:nvSpPr>
      <dsp:spPr>
        <a:xfrm>
          <a:off x="389400" y="1567309"/>
          <a:ext cx="1887633" cy="1132580"/>
        </a:xfrm>
        <a:prstGeom prst="rect">
          <a:avLst/>
        </a:prstGeom>
        <a:solidFill>
          <a:schemeClr val="accent2">
            <a:hueOff val="-747193"/>
            <a:satOff val="-3335"/>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96" tIns="97090" rIns="92496" bIns="97090" numCol="1" spcCol="1270" anchor="ctr" anchorCtr="0">
          <a:noAutofit/>
        </a:bodyPr>
        <a:lstStyle/>
        <a:p>
          <a:pPr marL="0" lvl="0" indent="0" algn="ctr" defTabSz="933450">
            <a:lnSpc>
              <a:spcPct val="90000"/>
            </a:lnSpc>
            <a:spcBef>
              <a:spcPct val="0"/>
            </a:spcBef>
            <a:spcAft>
              <a:spcPct val="35000"/>
            </a:spcAft>
            <a:buNone/>
          </a:pPr>
          <a:r>
            <a:rPr lang="en-US" sz="2100" kern="1200"/>
            <a:t>Locate elements using locators</a:t>
          </a:r>
        </a:p>
      </dsp:txBody>
      <dsp:txXfrm>
        <a:off x="389400" y="1567309"/>
        <a:ext cx="1887633" cy="1132580"/>
      </dsp:txXfrm>
    </dsp:sp>
    <dsp:sp modelId="{6F793A04-FB49-407E-988A-629F0632B2DA}">
      <dsp:nvSpPr>
        <dsp:cNvPr id="0" name=""/>
        <dsp:cNvSpPr/>
      </dsp:nvSpPr>
      <dsp:spPr>
        <a:xfrm>
          <a:off x="1333217" y="2698090"/>
          <a:ext cx="2321789" cy="403555"/>
        </a:xfrm>
        <a:custGeom>
          <a:avLst/>
          <a:gdLst/>
          <a:ahLst/>
          <a:cxnLst/>
          <a:rect l="0" t="0" r="0" b="0"/>
          <a:pathLst>
            <a:path>
              <a:moveTo>
                <a:pt x="2321789" y="0"/>
              </a:moveTo>
              <a:lnTo>
                <a:pt x="2321789" y="218877"/>
              </a:lnTo>
              <a:lnTo>
                <a:pt x="0" y="218877"/>
              </a:lnTo>
              <a:lnTo>
                <a:pt x="0" y="403555"/>
              </a:lnTo>
            </a:path>
          </a:pathLst>
        </a:custGeom>
        <a:noFill/>
        <a:ln w="6350" cap="flat" cmpd="sng" algn="ctr">
          <a:solidFill>
            <a:schemeClr val="accent2">
              <a:hueOff val="-1494386"/>
              <a:satOff val="-6669"/>
              <a:lumOff val="156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35061" y="2897697"/>
        <a:ext cx="118101" cy="4341"/>
      </dsp:txXfrm>
    </dsp:sp>
    <dsp:sp modelId="{6BA6C473-80BE-422B-9050-5B48F338A930}">
      <dsp:nvSpPr>
        <dsp:cNvPr id="0" name=""/>
        <dsp:cNvSpPr/>
      </dsp:nvSpPr>
      <dsp:spPr>
        <a:xfrm>
          <a:off x="2711190" y="1567309"/>
          <a:ext cx="1887633" cy="1132580"/>
        </a:xfrm>
        <a:prstGeom prst="rect">
          <a:avLst/>
        </a:prstGeom>
        <a:solidFill>
          <a:schemeClr val="accent2">
            <a:hueOff val="-1120790"/>
            <a:satOff val="-5002"/>
            <a:lumOff val="1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96" tIns="97090" rIns="92496" bIns="97090" numCol="1" spcCol="1270" anchor="ctr" anchorCtr="0">
          <a:noAutofit/>
        </a:bodyPr>
        <a:lstStyle/>
        <a:p>
          <a:pPr marL="0" lvl="0" indent="0" algn="ctr" defTabSz="933450">
            <a:lnSpc>
              <a:spcPct val="90000"/>
            </a:lnSpc>
            <a:spcBef>
              <a:spcPct val="0"/>
            </a:spcBef>
            <a:spcAft>
              <a:spcPct val="35000"/>
            </a:spcAft>
            <a:buNone/>
          </a:pPr>
          <a:r>
            <a:rPr lang="en-US" sz="2100" kern="1200"/>
            <a:t>Extract data from elements</a:t>
          </a:r>
        </a:p>
      </dsp:txBody>
      <dsp:txXfrm>
        <a:off x="2711190" y="1567309"/>
        <a:ext cx="1887633" cy="1132580"/>
      </dsp:txXfrm>
    </dsp:sp>
    <dsp:sp modelId="{77E44E3E-848B-48E8-B1C4-B00D66B0A794}">
      <dsp:nvSpPr>
        <dsp:cNvPr id="0" name=""/>
        <dsp:cNvSpPr/>
      </dsp:nvSpPr>
      <dsp:spPr>
        <a:xfrm>
          <a:off x="389400" y="3134046"/>
          <a:ext cx="1887633" cy="1132580"/>
        </a:xfrm>
        <a:prstGeom prst="rect">
          <a:avLst/>
        </a:prstGeom>
        <a:solidFill>
          <a:schemeClr val="accent2">
            <a:hueOff val="-1494386"/>
            <a:satOff val="-6669"/>
            <a:lumOff val="15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96" tIns="97090" rIns="92496" bIns="97090" numCol="1" spcCol="1270" anchor="ctr" anchorCtr="0">
          <a:noAutofit/>
        </a:bodyPr>
        <a:lstStyle/>
        <a:p>
          <a:pPr marL="0" lvl="0" indent="0" algn="ctr" defTabSz="933450">
            <a:lnSpc>
              <a:spcPct val="90000"/>
            </a:lnSpc>
            <a:spcBef>
              <a:spcPct val="0"/>
            </a:spcBef>
            <a:spcAft>
              <a:spcPct val="35000"/>
            </a:spcAft>
            <a:buNone/>
          </a:pPr>
          <a:r>
            <a:rPr lang="en-US" sz="2100" kern="1200"/>
            <a:t>Process and store the scraped data</a:t>
          </a:r>
        </a:p>
      </dsp:txBody>
      <dsp:txXfrm>
        <a:off x="389400" y="3134046"/>
        <a:ext cx="1887633" cy="113258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ADBF87-CCF4-4D31-8CC5-444C17739ED3}" type="datetimeFigureOut">
              <a:t>9/23/2024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3E0166-5BDC-4A57-9355-EE6D8597370B}" type="slidenum">
              <a:t>‹#›</a:t>
            </a:fld>
            <a:endParaRPr lang="en-US"/>
          </a:p>
        </p:txBody>
      </p:sp>
    </p:spTree>
    <p:extLst>
      <p:ext uri="{BB962C8B-B14F-4D97-AF65-F5344CB8AC3E}">
        <p14:creationId xmlns:p14="http://schemas.microsoft.com/office/powerpoint/2010/main" val="2198196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a:t>In the relational database model, the structure consists of multiple, inter-dependent tables</a:t>
            </a:r>
          </a:p>
          <a:p>
            <a:pPr marL="628650" lvl="1" indent="-171450">
              <a:buFont typeface="Arial"/>
              <a:buChar char="•"/>
            </a:pPr>
            <a:r>
              <a:rPr lang="en-US" dirty="0"/>
              <a:t>each table is comprised of rows and columns, just like in tabular model.</a:t>
            </a:r>
            <a:endParaRPr lang="en-US" dirty="0">
              <a:cs typeface="Calibri"/>
            </a:endParaRPr>
          </a:p>
          <a:p>
            <a:pPr>
              <a:buFont typeface="Arial"/>
              <a:buChar char="•"/>
            </a:pPr>
            <a:r>
              <a:rPr lang="en-US" dirty="0"/>
              <a:t>Tables are the main structures in a database, each table represents a single, specific subject.</a:t>
            </a:r>
          </a:p>
          <a:p>
            <a:pPr>
              <a:buFont typeface="Arial"/>
              <a:buChar char="•"/>
            </a:pPr>
            <a:r>
              <a:rPr lang="en-US" dirty="0"/>
              <a:t>Every table contains at least one column—known as the primary key—that uniquely identifies each of its rows.</a:t>
            </a: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913E0166-5BDC-4A57-9355-EE6D8597370B}" type="slidenum">
              <a:t>15</a:t>
            </a:fld>
            <a:endParaRPr lang="en-US"/>
          </a:p>
        </p:txBody>
      </p:sp>
    </p:spTree>
    <p:extLst>
      <p:ext uri="{BB962C8B-B14F-4D97-AF65-F5344CB8AC3E}">
        <p14:creationId xmlns:p14="http://schemas.microsoft.com/office/powerpoint/2010/main" val="1784268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A column represents a characteristic of the subject of the table to which is belongs.</a:t>
            </a:r>
          </a:p>
          <a:p>
            <a:pPr marL="285750" indent="-285750">
              <a:buFont typeface="Arial"/>
              <a:buChar char="•"/>
            </a:pPr>
            <a:r>
              <a:rPr lang="en-US" dirty="0"/>
              <a:t>In the relational model, columns of a table are also called </a:t>
            </a:r>
            <a:r>
              <a:rPr lang="en-US" b="1" dirty="0"/>
              <a:t>fields</a:t>
            </a:r>
            <a:r>
              <a:rPr lang="en-US" dirty="0"/>
              <a:t>.</a:t>
            </a:r>
            <a:endParaRPr lang="en-US" dirty="0">
              <a:cs typeface="Calibri"/>
            </a:endParaRPr>
          </a:p>
          <a:p>
            <a:pPr marL="171450" indent="-171450">
              <a:buFont typeface="Arial"/>
              <a:buChar char="•"/>
            </a:pPr>
            <a:r>
              <a:rPr lang="en-US" dirty="0"/>
              <a:t>A row represents a unique instance of a subject in the table.</a:t>
            </a:r>
            <a:endParaRPr lang="en-US" dirty="0">
              <a:cs typeface="Calibri"/>
            </a:endParaRPr>
          </a:p>
          <a:p>
            <a:pPr marL="171450" indent="-171450">
              <a:buFont typeface="Arial"/>
              <a:buChar char="•"/>
            </a:pPr>
            <a:r>
              <a:rPr lang="en-US" dirty="0"/>
              <a:t>Rows are often called </a:t>
            </a:r>
            <a:r>
              <a:rPr lang="en-US" b="1" dirty="0"/>
              <a:t>records</a:t>
            </a:r>
            <a:r>
              <a:rPr lang="en-US" dirty="0"/>
              <a:t>.</a:t>
            </a:r>
            <a:endParaRPr lang="en-US" dirty="0">
              <a:cs typeface="Calibri"/>
            </a:endParaRPr>
          </a:p>
          <a:p>
            <a:pPr>
              <a:buFont typeface="Arial"/>
              <a:buChar char="•"/>
            </a:pPr>
            <a:r>
              <a:rPr lang="en-US" dirty="0"/>
              <a:t>Each row is identified throughout the database by a unique value in the primary key column(s) of that row.</a:t>
            </a:r>
            <a:endParaRPr lang="en-US" dirty="0">
              <a:cs typeface="Calibri"/>
            </a:endParaRPr>
          </a:p>
          <a:p>
            <a:pPr>
              <a:buFont typeface="Arial"/>
              <a:buChar char="•"/>
            </a:pPr>
            <a:br>
              <a:rPr lang="en-US" dirty="0"/>
            </a:br>
            <a:endParaRPr lang="en-US" dirty="0"/>
          </a:p>
          <a:p>
            <a:pPr marL="171450" indent="-171450">
              <a:buFont typeface="Arial"/>
              <a:buChar char="•"/>
            </a:pP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913E0166-5BDC-4A57-9355-EE6D8597370B}" type="slidenum">
              <a:t>16</a:t>
            </a:fld>
            <a:endParaRPr lang="en-US"/>
          </a:p>
        </p:txBody>
      </p:sp>
    </p:spTree>
    <p:extLst>
      <p:ext uri="{BB962C8B-B14F-4D97-AF65-F5344CB8AC3E}">
        <p14:creationId xmlns:p14="http://schemas.microsoft.com/office/powerpoint/2010/main" val="1327126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subquery in SQL is a query nested inside another query.</a:t>
            </a:r>
          </a:p>
          <a:p>
            <a:r>
              <a:rPr lang="en-US" dirty="0"/>
              <a:t>Scalar subqueries return a single value (one row, one column) and can be used anywhere an expression is allowed, such as in SELECT or WHERE clauses. They are executed once for the entire outer query. </a:t>
            </a:r>
            <a:endParaRPr lang="en-US" dirty="0">
              <a:ea typeface="Calibri"/>
              <a:cs typeface="Calibri"/>
            </a:endParaRPr>
          </a:p>
          <a:p>
            <a:r>
              <a:rPr lang="en-US" dirty="0"/>
              <a:t>Correlated subqueries reference columns from the outer query and are executed once for each row processed by the outer query. They can return single or multiple values. For example:</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913E0166-5BDC-4A57-9355-EE6D8597370B}" type="slidenum">
              <a:rPr lang="en-US"/>
              <a:t>19</a:t>
            </a:fld>
            <a:endParaRPr lang="en-US"/>
          </a:p>
        </p:txBody>
      </p:sp>
    </p:spTree>
    <p:extLst>
      <p:ext uri="{BB962C8B-B14F-4D97-AF65-F5344CB8AC3E}">
        <p14:creationId xmlns:p14="http://schemas.microsoft.com/office/powerpoint/2010/main" val="1321787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20000"/>
              </a:lnSpc>
              <a:spcBef>
                <a:spcPts val="1000"/>
              </a:spcBef>
              <a:buFont typeface="Arial"/>
              <a:buChar char="•"/>
            </a:pPr>
            <a:r>
              <a:rPr lang="en-US"/>
              <a:t>Logistics: Hierarchical database models are simpler, and are more suitable for OS or websites.</a:t>
            </a:r>
          </a:p>
          <a:p>
            <a:pPr marL="474980" lvl="1">
              <a:lnSpc>
                <a:spcPct val="120000"/>
              </a:lnSpc>
              <a:spcBef>
                <a:spcPts val="500"/>
              </a:spcBef>
              <a:buFont typeface="Arial"/>
              <a:buChar char="•"/>
            </a:pPr>
            <a:r>
              <a:rPr lang="en-US"/>
              <a:t>The one-to-many organization of data makes traversing the database simple and fast, which is ideal for use cases such as website drop-down menus or folder structures of an operating system.</a:t>
            </a:r>
          </a:p>
          <a:p>
            <a:pPr marL="474980" lvl="1">
              <a:lnSpc>
                <a:spcPct val="120000"/>
              </a:lnSpc>
              <a:spcBef>
                <a:spcPts val="500"/>
              </a:spcBef>
              <a:buFont typeface="Arial"/>
              <a:buChar char="•"/>
            </a:pPr>
            <a:r>
              <a:rPr lang="en-US"/>
              <a:t>Information can easily be added or deleted without affecting the entirety of the database.</a:t>
            </a:r>
          </a:p>
          <a:p>
            <a:pPr marL="285750" indent="-285750">
              <a:lnSpc>
                <a:spcPct val="120000"/>
              </a:lnSpc>
              <a:spcBef>
                <a:spcPts val="1000"/>
              </a:spcBef>
              <a:buFont typeface="Arial"/>
              <a:buChar char="•"/>
            </a:pPr>
            <a:r>
              <a:rPr lang="en-US"/>
              <a:t>Data obtained from web scraping and from APIs are naturally hierarchical.</a:t>
            </a:r>
          </a:p>
          <a:p>
            <a:pPr marL="285750" indent="-285750">
              <a:lnSpc>
                <a:spcPct val="120000"/>
              </a:lnSpc>
              <a:spcBef>
                <a:spcPts val="1000"/>
              </a:spcBef>
              <a:buFont typeface="Arial"/>
              <a:buChar char="•"/>
            </a:pPr>
            <a:r>
              <a:rPr lang="en-US"/>
              <a:t>We will cover the most widely used formats: JSON, XML, and HTML then learn about how to scrape using the Selenium library.</a:t>
            </a:r>
          </a:p>
          <a:p>
            <a:pPr marL="285750" indent="-285750">
              <a:lnSpc>
                <a:spcPct val="120000"/>
              </a:lnSpc>
              <a:spcBef>
                <a:spcPts val="1000"/>
              </a:spcBef>
              <a:buFont typeface="Arial"/>
              <a:buChar char="•"/>
            </a:pPr>
            <a:r>
              <a:rPr lang="en-US"/>
              <a:t>Json, xml, </a:t>
            </a:r>
            <a:r>
              <a:rPr lang="en-US" err="1"/>
              <a:t>xpath</a:t>
            </a:r>
          </a:p>
          <a:p>
            <a:endParaRPr lang="en-US" dirty="0">
              <a:cs typeface="Calibri"/>
            </a:endParaRPr>
          </a:p>
        </p:txBody>
      </p:sp>
      <p:sp>
        <p:nvSpPr>
          <p:cNvPr id="4" name="Slide Number Placeholder 3"/>
          <p:cNvSpPr>
            <a:spLocks noGrp="1"/>
          </p:cNvSpPr>
          <p:nvPr>
            <p:ph type="sldNum" sz="quarter" idx="5"/>
          </p:nvPr>
        </p:nvSpPr>
        <p:spPr/>
        <p:txBody>
          <a:bodyPr/>
          <a:lstStyle/>
          <a:p>
            <a:fld id="{913E0166-5BDC-4A57-9355-EE6D8597370B}" type="slidenum">
              <a:t>23</a:t>
            </a:fld>
            <a:endParaRPr lang="en-US"/>
          </a:p>
        </p:txBody>
      </p:sp>
    </p:spTree>
    <p:extLst>
      <p:ext uri="{BB962C8B-B14F-4D97-AF65-F5344CB8AC3E}">
        <p14:creationId xmlns:p14="http://schemas.microsoft.com/office/powerpoint/2010/main" val="3067379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20000"/>
              </a:lnSpc>
              <a:spcBef>
                <a:spcPts val="1000"/>
              </a:spcBef>
              <a:buFont typeface="Arial"/>
              <a:buChar char="•"/>
            </a:pPr>
            <a:r>
              <a:rPr lang="en-US"/>
              <a:t>Logistics: Hierarchical database models are simpler, and are more suitable for OS or websites.</a:t>
            </a:r>
          </a:p>
          <a:p>
            <a:pPr marL="474980" lvl="1">
              <a:lnSpc>
                <a:spcPct val="120000"/>
              </a:lnSpc>
              <a:spcBef>
                <a:spcPts val="500"/>
              </a:spcBef>
              <a:buFont typeface="Arial"/>
              <a:buChar char="•"/>
            </a:pPr>
            <a:r>
              <a:rPr lang="en-US"/>
              <a:t>The one-to-many organization of data makes traversing the database simple and fast, which is ideal for use cases such as website drop-down menus or folder structures of an operating system.</a:t>
            </a:r>
          </a:p>
          <a:p>
            <a:pPr marL="474980" lvl="1">
              <a:lnSpc>
                <a:spcPct val="120000"/>
              </a:lnSpc>
              <a:spcBef>
                <a:spcPts val="500"/>
              </a:spcBef>
              <a:buFont typeface="Arial"/>
              <a:buChar char="•"/>
            </a:pPr>
            <a:r>
              <a:rPr lang="en-US"/>
              <a:t>Information can easily be added or deleted without affecting the entirety of the database.</a:t>
            </a:r>
          </a:p>
          <a:p>
            <a:pPr marL="285750" indent="-285750">
              <a:lnSpc>
                <a:spcPct val="120000"/>
              </a:lnSpc>
              <a:spcBef>
                <a:spcPts val="1000"/>
              </a:spcBef>
              <a:buFont typeface="Arial"/>
              <a:buChar char="•"/>
            </a:pPr>
            <a:r>
              <a:rPr lang="en-US"/>
              <a:t>Data obtained from web scraping and from APIs are naturally hierarchical.</a:t>
            </a:r>
          </a:p>
          <a:p>
            <a:pPr marL="285750" indent="-285750">
              <a:lnSpc>
                <a:spcPct val="120000"/>
              </a:lnSpc>
              <a:spcBef>
                <a:spcPts val="1000"/>
              </a:spcBef>
              <a:buFont typeface="Arial"/>
              <a:buChar char="•"/>
            </a:pPr>
            <a:r>
              <a:rPr lang="en-US"/>
              <a:t>We will cover the most widely used formats: JSON, XML, and HTML then learn about how to scrape using the Selenium library.</a:t>
            </a:r>
          </a:p>
          <a:p>
            <a:pPr marL="285750" indent="-285750">
              <a:lnSpc>
                <a:spcPct val="120000"/>
              </a:lnSpc>
              <a:spcBef>
                <a:spcPts val="1000"/>
              </a:spcBef>
              <a:buFont typeface="Arial"/>
              <a:buChar char="•"/>
            </a:pPr>
            <a:r>
              <a:rPr lang="en-US"/>
              <a:t>Json, xml, </a:t>
            </a:r>
            <a:r>
              <a:rPr lang="en-US" err="1"/>
              <a:t>xpath</a:t>
            </a:r>
          </a:p>
          <a:p>
            <a:endParaRPr lang="en-US" dirty="0">
              <a:cs typeface="Calibri"/>
            </a:endParaRPr>
          </a:p>
        </p:txBody>
      </p:sp>
      <p:sp>
        <p:nvSpPr>
          <p:cNvPr id="4" name="Slide Number Placeholder 3"/>
          <p:cNvSpPr>
            <a:spLocks noGrp="1"/>
          </p:cNvSpPr>
          <p:nvPr>
            <p:ph type="sldNum" sz="quarter" idx="5"/>
          </p:nvPr>
        </p:nvSpPr>
        <p:spPr/>
        <p:txBody>
          <a:bodyPr/>
          <a:lstStyle/>
          <a:p>
            <a:fld id="{913E0166-5BDC-4A57-9355-EE6D8597370B}" type="slidenum">
              <a:t>24</a:t>
            </a:fld>
            <a:endParaRPr lang="en-US"/>
          </a:p>
        </p:txBody>
      </p:sp>
    </p:spTree>
    <p:extLst>
      <p:ext uri="{BB962C8B-B14F-4D97-AF65-F5344CB8AC3E}">
        <p14:creationId xmlns:p14="http://schemas.microsoft.com/office/powerpoint/2010/main" val="2715874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12BED07-6713-92AA-40AF-AE58F4F83C7A}"/>
              </a:ext>
            </a:extLst>
          </p:cNvPr>
          <p:cNvSpPr>
            <a:spLocks noGrp="1"/>
          </p:cNvSpPr>
          <p:nvPr>
            <p:ph type="subTitle" idx="1"/>
          </p:nvPr>
        </p:nvSpPr>
        <p:spPr>
          <a:xfrm>
            <a:off x="1295400" y="4701464"/>
            <a:ext cx="8952782" cy="1204036"/>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FC9EF77-BF49-E4C1-0FC7-563354777900}"/>
              </a:ext>
            </a:extLst>
          </p:cNvPr>
          <p:cNvSpPr>
            <a:spLocks noGrp="1"/>
          </p:cNvSpPr>
          <p:nvPr>
            <p:ph type="dt" sz="half" idx="10"/>
          </p:nvPr>
        </p:nvSpPr>
        <p:spPr/>
        <p:txBody>
          <a:bodyPr/>
          <a:lstStyle/>
          <a:p>
            <a:fld id="{5DBDDF98-C922-483F-97E9-3E76B0201B42}" type="datetimeFigureOut">
              <a:rPr lang="en-US" smtClean="0"/>
              <a:t>9/23/2024</a:t>
            </a:fld>
            <a:endParaRPr lang="en-US"/>
          </a:p>
        </p:txBody>
      </p:sp>
      <p:sp>
        <p:nvSpPr>
          <p:cNvPr id="5" name="Footer Placeholder 4">
            <a:extLst>
              <a:ext uri="{FF2B5EF4-FFF2-40B4-BE49-F238E27FC236}">
                <a16:creationId xmlns:a16="http://schemas.microsoft.com/office/drawing/2014/main" id="{72BD5853-25AA-1C3D-EAD2-496674792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F0DAD-5850-CAAE-CD25-4D6DDDFF3A18}"/>
              </a:ext>
            </a:extLst>
          </p:cNvPr>
          <p:cNvSpPr>
            <a:spLocks noGrp="1"/>
          </p:cNvSpPr>
          <p:nvPr>
            <p:ph type="sldNum" sz="quarter" idx="12"/>
          </p:nvPr>
        </p:nvSpPr>
        <p:spPr/>
        <p:txBody>
          <a:bodyPr/>
          <a:lstStyle/>
          <a:p>
            <a:fld id="{1B8B3671-A306-4A69-8480-FA9BE839245D}" type="slidenum">
              <a:rPr lang="en-US" smtClean="0"/>
              <a:t>‹#›</a:t>
            </a:fld>
            <a:endParaRPr lang="en-US"/>
          </a:p>
        </p:txBody>
      </p:sp>
      <p:sp>
        <p:nvSpPr>
          <p:cNvPr id="2" name="Title 1">
            <a:extLst>
              <a:ext uri="{FF2B5EF4-FFF2-40B4-BE49-F238E27FC236}">
                <a16:creationId xmlns:a16="http://schemas.microsoft.com/office/drawing/2014/main" id="{534851B1-0B20-9549-0D70-886AA9D04532}"/>
              </a:ext>
            </a:extLst>
          </p:cNvPr>
          <p:cNvSpPr>
            <a:spLocks noGrp="1"/>
          </p:cNvSpPr>
          <p:nvPr>
            <p:ph type="ctrTitle"/>
          </p:nvPr>
        </p:nvSpPr>
        <p:spPr>
          <a:xfrm>
            <a:off x="1295400" y="952500"/>
            <a:ext cx="8952781" cy="3748824"/>
          </a:xfrm>
          <a:noFill/>
        </p:spPr>
        <p:txBody>
          <a:bodyPr anchor="b">
            <a:normAutofit/>
          </a:bodyPr>
          <a:lstStyle>
            <a:lvl1pPr algn="l">
              <a:defRPr sz="3200" spc="530" baseline="0"/>
            </a:lvl1pPr>
          </a:lstStyle>
          <a:p>
            <a:r>
              <a:rPr lang="en-US"/>
              <a:t>Click to edit Master title style</a:t>
            </a:r>
          </a:p>
        </p:txBody>
      </p:sp>
    </p:spTree>
    <p:extLst>
      <p:ext uri="{BB962C8B-B14F-4D97-AF65-F5344CB8AC3E}">
        <p14:creationId xmlns:p14="http://schemas.microsoft.com/office/powerpoint/2010/main" val="2523235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2C3AB-851A-0D2F-B3AE-5B161CFFC00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89FD6B-3621-3904-7878-A2825C6925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808AE9-D8ED-ED5D-D7B0-A43811777E81}"/>
              </a:ext>
            </a:extLst>
          </p:cNvPr>
          <p:cNvSpPr>
            <a:spLocks noGrp="1"/>
          </p:cNvSpPr>
          <p:nvPr>
            <p:ph type="dt" sz="half" idx="10"/>
          </p:nvPr>
        </p:nvSpPr>
        <p:spPr/>
        <p:txBody>
          <a:bodyPr/>
          <a:lstStyle/>
          <a:p>
            <a:fld id="{5DBDDF98-C922-483F-97E9-3E76B0201B42}" type="datetimeFigureOut">
              <a:rPr lang="en-US" smtClean="0"/>
              <a:t>9/23/2024</a:t>
            </a:fld>
            <a:endParaRPr lang="en-US"/>
          </a:p>
        </p:txBody>
      </p:sp>
      <p:sp>
        <p:nvSpPr>
          <p:cNvPr id="5" name="Footer Placeholder 4">
            <a:extLst>
              <a:ext uri="{FF2B5EF4-FFF2-40B4-BE49-F238E27FC236}">
                <a16:creationId xmlns:a16="http://schemas.microsoft.com/office/drawing/2014/main" id="{9A9EF98B-AC81-D122-3D05-9C4E2FE42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FB543-B138-6627-3714-12105D172AD5}"/>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1334421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3DE16D-F1A0-DDB5-A98C-A9055C93D914}"/>
              </a:ext>
            </a:extLst>
          </p:cNvPr>
          <p:cNvSpPr>
            <a:spLocks noGrp="1"/>
          </p:cNvSpPr>
          <p:nvPr>
            <p:ph type="title" orient="vert"/>
          </p:nvPr>
        </p:nvSpPr>
        <p:spPr>
          <a:xfrm>
            <a:off x="9188334" y="952499"/>
            <a:ext cx="2051165" cy="4953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8A548F-8DA7-C53C-1BFE-7C720CB20FA1}"/>
              </a:ext>
            </a:extLst>
          </p:cNvPr>
          <p:cNvSpPr>
            <a:spLocks noGrp="1"/>
          </p:cNvSpPr>
          <p:nvPr>
            <p:ph type="body" orient="vert" idx="1"/>
          </p:nvPr>
        </p:nvSpPr>
        <p:spPr>
          <a:xfrm>
            <a:off x="952500" y="952499"/>
            <a:ext cx="8235834" cy="4953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2EA2C8-1C90-25D0-8B0A-30B73CFD3EDE}"/>
              </a:ext>
            </a:extLst>
          </p:cNvPr>
          <p:cNvSpPr>
            <a:spLocks noGrp="1"/>
          </p:cNvSpPr>
          <p:nvPr>
            <p:ph type="dt" sz="half" idx="10"/>
          </p:nvPr>
        </p:nvSpPr>
        <p:spPr/>
        <p:txBody>
          <a:bodyPr/>
          <a:lstStyle/>
          <a:p>
            <a:fld id="{5DBDDF98-C922-483F-97E9-3E76B0201B42}" type="datetimeFigureOut">
              <a:rPr lang="en-US" smtClean="0"/>
              <a:t>9/23/2024</a:t>
            </a:fld>
            <a:endParaRPr lang="en-US"/>
          </a:p>
        </p:txBody>
      </p:sp>
      <p:sp>
        <p:nvSpPr>
          <p:cNvPr id="5" name="Footer Placeholder 4">
            <a:extLst>
              <a:ext uri="{FF2B5EF4-FFF2-40B4-BE49-F238E27FC236}">
                <a16:creationId xmlns:a16="http://schemas.microsoft.com/office/drawing/2014/main" id="{EA6FF1A4-0404-DA2D-1EA4-828091C0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457155-0F4A-F7B7-C4A8-755572E98C2E}"/>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1484899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48F26-B5E3-8A90-51FC-8520D1D732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EA4D95-10F3-6212-8302-5610C43E32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281BE7-A53D-441E-0393-0E59412C9117}"/>
              </a:ext>
            </a:extLst>
          </p:cNvPr>
          <p:cNvSpPr>
            <a:spLocks noGrp="1"/>
          </p:cNvSpPr>
          <p:nvPr>
            <p:ph type="dt" sz="half" idx="10"/>
          </p:nvPr>
        </p:nvSpPr>
        <p:spPr/>
        <p:txBody>
          <a:bodyPr/>
          <a:lstStyle/>
          <a:p>
            <a:fld id="{5DBDDF98-C922-483F-97E9-3E76B0201B42}" type="datetimeFigureOut">
              <a:rPr lang="en-US" smtClean="0"/>
              <a:t>9/23/2024</a:t>
            </a:fld>
            <a:endParaRPr lang="en-US"/>
          </a:p>
        </p:txBody>
      </p:sp>
      <p:sp>
        <p:nvSpPr>
          <p:cNvPr id="5" name="Footer Placeholder 4">
            <a:extLst>
              <a:ext uri="{FF2B5EF4-FFF2-40B4-BE49-F238E27FC236}">
                <a16:creationId xmlns:a16="http://schemas.microsoft.com/office/drawing/2014/main" id="{0DEF10F0-B23F-BF4B-DB66-9BCF734DB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65DDEC-13A7-D988-D082-03076F80F1F0}"/>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84365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80CFA-45ED-71B0-EE3E-CCE6D5C19377}"/>
              </a:ext>
            </a:extLst>
          </p:cNvPr>
          <p:cNvSpPr>
            <a:spLocks noGrp="1"/>
          </p:cNvSpPr>
          <p:nvPr>
            <p:ph type="title"/>
          </p:nvPr>
        </p:nvSpPr>
        <p:spPr>
          <a:xfrm>
            <a:off x="1295400" y="1618211"/>
            <a:ext cx="8412190" cy="3944389"/>
          </a:xfrm>
        </p:spPr>
        <p:txBody>
          <a:bodyPr anchor="t">
            <a:normAutofit/>
          </a:bodyPr>
          <a:lstStyle>
            <a:lvl1pPr>
              <a:defRPr sz="3200"/>
            </a:lvl1pPr>
          </a:lstStyle>
          <a:p>
            <a:r>
              <a:rPr lang="en-US"/>
              <a:t>Click to edit Master title style</a:t>
            </a:r>
          </a:p>
        </p:txBody>
      </p:sp>
      <p:sp>
        <p:nvSpPr>
          <p:cNvPr id="3" name="Text Placeholder 2">
            <a:extLst>
              <a:ext uri="{FF2B5EF4-FFF2-40B4-BE49-F238E27FC236}">
                <a16:creationId xmlns:a16="http://schemas.microsoft.com/office/drawing/2014/main" id="{8F37BECA-A01D-7D7A-F2A6-891EC9D22945}"/>
              </a:ext>
            </a:extLst>
          </p:cNvPr>
          <p:cNvSpPr>
            <a:spLocks noGrp="1"/>
          </p:cNvSpPr>
          <p:nvPr>
            <p:ph type="body" idx="1"/>
          </p:nvPr>
        </p:nvSpPr>
        <p:spPr>
          <a:xfrm>
            <a:off x="1295400" y="908858"/>
            <a:ext cx="8412192" cy="676102"/>
          </a:xfrm>
        </p:spPr>
        <p:txBody>
          <a:bodyPr anchor="b">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716478-6FAF-D420-0B87-6EABB81E887C}"/>
              </a:ext>
            </a:extLst>
          </p:cNvPr>
          <p:cNvSpPr>
            <a:spLocks noGrp="1"/>
          </p:cNvSpPr>
          <p:nvPr>
            <p:ph type="dt" sz="half" idx="10"/>
          </p:nvPr>
        </p:nvSpPr>
        <p:spPr/>
        <p:txBody>
          <a:bodyPr/>
          <a:lstStyle/>
          <a:p>
            <a:fld id="{5DBDDF98-C922-483F-97E9-3E76B0201B42}" type="datetimeFigureOut">
              <a:rPr lang="en-US" smtClean="0"/>
              <a:t>9/23/2024</a:t>
            </a:fld>
            <a:endParaRPr lang="en-US"/>
          </a:p>
        </p:txBody>
      </p:sp>
      <p:sp>
        <p:nvSpPr>
          <p:cNvPr id="5" name="Footer Placeholder 4">
            <a:extLst>
              <a:ext uri="{FF2B5EF4-FFF2-40B4-BE49-F238E27FC236}">
                <a16:creationId xmlns:a16="http://schemas.microsoft.com/office/drawing/2014/main" id="{87C4289B-CB0D-8AFC-7C02-F755C0DCC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971E4-8A9E-2A30-D7FE-B3505124BB9D}"/>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2879039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7F941-C3A7-545F-8046-C7A9AC8030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BD4277-CFAE-EEF6-3346-61F06D5A3945}"/>
              </a:ext>
            </a:extLst>
          </p:cNvPr>
          <p:cNvSpPr>
            <a:spLocks noGrp="1"/>
          </p:cNvSpPr>
          <p:nvPr>
            <p:ph sz="half" idx="1"/>
          </p:nvPr>
        </p:nvSpPr>
        <p:spPr>
          <a:xfrm>
            <a:off x="1295401" y="2260121"/>
            <a:ext cx="4350026" cy="36568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543384-699D-84FC-C8B5-7BDE49BB4478}"/>
              </a:ext>
            </a:extLst>
          </p:cNvPr>
          <p:cNvSpPr>
            <a:spLocks noGrp="1"/>
          </p:cNvSpPr>
          <p:nvPr>
            <p:ph sz="half" idx="2"/>
          </p:nvPr>
        </p:nvSpPr>
        <p:spPr>
          <a:xfrm>
            <a:off x="6546574" y="2260120"/>
            <a:ext cx="4350025" cy="3656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A49386-AFC8-03DA-4563-07B0A0119B1C}"/>
              </a:ext>
            </a:extLst>
          </p:cNvPr>
          <p:cNvSpPr>
            <a:spLocks noGrp="1"/>
          </p:cNvSpPr>
          <p:nvPr>
            <p:ph type="dt" sz="half" idx="10"/>
          </p:nvPr>
        </p:nvSpPr>
        <p:spPr/>
        <p:txBody>
          <a:bodyPr/>
          <a:lstStyle/>
          <a:p>
            <a:fld id="{5DBDDF98-C922-483F-97E9-3E76B0201B42}" type="datetimeFigureOut">
              <a:rPr lang="en-US" smtClean="0"/>
              <a:t>9/23/2024</a:t>
            </a:fld>
            <a:endParaRPr lang="en-US"/>
          </a:p>
        </p:txBody>
      </p:sp>
      <p:sp>
        <p:nvSpPr>
          <p:cNvPr id="6" name="Footer Placeholder 5">
            <a:extLst>
              <a:ext uri="{FF2B5EF4-FFF2-40B4-BE49-F238E27FC236}">
                <a16:creationId xmlns:a16="http://schemas.microsoft.com/office/drawing/2014/main" id="{23AED60A-7704-31D9-7D4D-65C635EDF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6927DA-3B5E-13B8-0BA8-5DCFF001E05E}"/>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756278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7B55A-280B-BDCB-F966-8578DDE741DC}"/>
              </a:ext>
            </a:extLst>
          </p:cNvPr>
          <p:cNvSpPr>
            <a:spLocks noGrp="1"/>
          </p:cNvSpPr>
          <p:nvPr>
            <p:ph type="title"/>
          </p:nvPr>
        </p:nvSpPr>
        <p:spPr>
          <a:xfrm>
            <a:off x="1295400" y="966788"/>
            <a:ext cx="10059988" cy="1051784"/>
          </a:xfrm>
        </p:spPr>
        <p:txBody>
          <a:bodyPr/>
          <a:lstStyle/>
          <a:p>
            <a:r>
              <a:rPr lang="en-US"/>
              <a:t>Click to edit Master title style</a:t>
            </a:r>
          </a:p>
        </p:txBody>
      </p:sp>
      <p:sp>
        <p:nvSpPr>
          <p:cNvPr id="3" name="Text Placeholder 2">
            <a:extLst>
              <a:ext uri="{FF2B5EF4-FFF2-40B4-BE49-F238E27FC236}">
                <a16:creationId xmlns:a16="http://schemas.microsoft.com/office/drawing/2014/main" id="{0C76EA03-7008-14AB-547B-E66EA4EC968F}"/>
              </a:ext>
            </a:extLst>
          </p:cNvPr>
          <p:cNvSpPr>
            <a:spLocks noGrp="1"/>
          </p:cNvSpPr>
          <p:nvPr>
            <p:ph type="body" idx="1"/>
          </p:nvPr>
        </p:nvSpPr>
        <p:spPr>
          <a:xfrm>
            <a:off x="1295400" y="2018581"/>
            <a:ext cx="4350027" cy="544003"/>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629F56-D2C8-71FE-FA59-002819D51856}"/>
              </a:ext>
            </a:extLst>
          </p:cNvPr>
          <p:cNvSpPr>
            <a:spLocks noGrp="1"/>
          </p:cNvSpPr>
          <p:nvPr>
            <p:ph sz="half" idx="2"/>
          </p:nvPr>
        </p:nvSpPr>
        <p:spPr>
          <a:xfrm>
            <a:off x="1295400" y="2774756"/>
            <a:ext cx="4350027" cy="31507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12524D2-CA8D-75F3-D089-C2F0E20D4759}"/>
              </a:ext>
            </a:extLst>
          </p:cNvPr>
          <p:cNvSpPr>
            <a:spLocks noGrp="1"/>
          </p:cNvSpPr>
          <p:nvPr>
            <p:ph type="body" sz="quarter" idx="3"/>
          </p:nvPr>
        </p:nvSpPr>
        <p:spPr>
          <a:xfrm>
            <a:off x="6546572" y="2018581"/>
            <a:ext cx="4350028" cy="544003"/>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99B0E3-5AE5-0516-27BF-9F246137FE03}"/>
              </a:ext>
            </a:extLst>
          </p:cNvPr>
          <p:cNvSpPr>
            <a:spLocks noGrp="1"/>
          </p:cNvSpPr>
          <p:nvPr>
            <p:ph sz="quarter" idx="4"/>
          </p:nvPr>
        </p:nvSpPr>
        <p:spPr>
          <a:xfrm>
            <a:off x="6546572" y="2774756"/>
            <a:ext cx="4350028" cy="31507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7B319A7-6048-4735-B2AC-6D6043F1461A}"/>
              </a:ext>
            </a:extLst>
          </p:cNvPr>
          <p:cNvSpPr>
            <a:spLocks noGrp="1"/>
          </p:cNvSpPr>
          <p:nvPr>
            <p:ph type="dt" sz="half" idx="10"/>
          </p:nvPr>
        </p:nvSpPr>
        <p:spPr/>
        <p:txBody>
          <a:bodyPr/>
          <a:lstStyle/>
          <a:p>
            <a:fld id="{5DBDDF98-C922-483F-97E9-3E76B0201B42}" type="datetimeFigureOut">
              <a:rPr lang="en-US" smtClean="0"/>
              <a:t>9/23/2024</a:t>
            </a:fld>
            <a:endParaRPr lang="en-US"/>
          </a:p>
        </p:txBody>
      </p:sp>
      <p:sp>
        <p:nvSpPr>
          <p:cNvPr id="8" name="Footer Placeholder 7">
            <a:extLst>
              <a:ext uri="{FF2B5EF4-FFF2-40B4-BE49-F238E27FC236}">
                <a16:creationId xmlns:a16="http://schemas.microsoft.com/office/drawing/2014/main" id="{6515F875-F23E-D0D2-9115-CD494FDA00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B4F88F-F488-D9D5-CF99-AA1750AAFC39}"/>
              </a:ext>
            </a:extLst>
          </p:cNvPr>
          <p:cNvSpPr>
            <a:spLocks noGrp="1"/>
          </p:cNvSpPr>
          <p:nvPr>
            <p:ph type="sldNum" sz="quarter" idx="12"/>
          </p:nvPr>
        </p:nvSpPr>
        <p:spPr/>
        <p:txBody>
          <a:bodyPr/>
          <a:lstStyle/>
          <a:p>
            <a:fld id="{1B8B3671-A306-4A69-8480-FA9BE839245D}" type="slidenum">
              <a:rPr lang="en-US" smtClean="0"/>
              <a:t>‹#›</a:t>
            </a:fld>
            <a:endParaRPr lang="en-US"/>
          </a:p>
        </p:txBody>
      </p:sp>
      <p:cxnSp>
        <p:nvCxnSpPr>
          <p:cNvPr id="13" name="Straight Connector 12">
            <a:extLst>
              <a:ext uri="{FF2B5EF4-FFF2-40B4-BE49-F238E27FC236}">
                <a16:creationId xmlns:a16="http://schemas.microsoft.com/office/drawing/2014/main" id="{B5094593-EFC2-EEEF-74CD-BD00F4132A94}"/>
              </a:ext>
            </a:extLst>
          </p:cNvPr>
          <p:cNvCxnSpPr>
            <a:cxnSpLocks/>
          </p:cNvCxnSpPr>
          <p:nvPr/>
        </p:nvCxnSpPr>
        <p:spPr>
          <a:xfrm>
            <a:off x="6657975" y="2625552"/>
            <a:ext cx="42386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F851F6D-436C-FA47-8CD1-2C10E735764A}"/>
              </a:ext>
            </a:extLst>
          </p:cNvPr>
          <p:cNvCxnSpPr>
            <a:cxnSpLocks/>
          </p:cNvCxnSpPr>
          <p:nvPr/>
        </p:nvCxnSpPr>
        <p:spPr>
          <a:xfrm>
            <a:off x="1403684" y="2625552"/>
            <a:ext cx="42417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3601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1B86-9261-4E82-EF65-30F78154E2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3A5E84-E43B-20AE-E80D-47CB0B07BD7B}"/>
              </a:ext>
            </a:extLst>
          </p:cNvPr>
          <p:cNvSpPr>
            <a:spLocks noGrp="1"/>
          </p:cNvSpPr>
          <p:nvPr>
            <p:ph type="dt" sz="half" idx="10"/>
          </p:nvPr>
        </p:nvSpPr>
        <p:spPr/>
        <p:txBody>
          <a:bodyPr/>
          <a:lstStyle/>
          <a:p>
            <a:fld id="{5DBDDF98-C922-483F-97E9-3E76B0201B42}" type="datetimeFigureOut">
              <a:rPr lang="en-US" smtClean="0"/>
              <a:t>9/23/2024</a:t>
            </a:fld>
            <a:endParaRPr lang="en-US"/>
          </a:p>
        </p:txBody>
      </p:sp>
      <p:sp>
        <p:nvSpPr>
          <p:cNvPr id="4" name="Footer Placeholder 3">
            <a:extLst>
              <a:ext uri="{FF2B5EF4-FFF2-40B4-BE49-F238E27FC236}">
                <a16:creationId xmlns:a16="http://schemas.microsoft.com/office/drawing/2014/main" id="{2AFF5797-14F1-9FEB-247C-0E325AF74D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B5D7AF-1489-8F93-4828-0AE784B8BA8F}"/>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054220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6CAF1C-8901-AE05-E52C-D5B95941055B}"/>
              </a:ext>
            </a:extLst>
          </p:cNvPr>
          <p:cNvSpPr>
            <a:spLocks noGrp="1"/>
          </p:cNvSpPr>
          <p:nvPr>
            <p:ph type="dt" sz="half" idx="10"/>
          </p:nvPr>
        </p:nvSpPr>
        <p:spPr/>
        <p:txBody>
          <a:bodyPr/>
          <a:lstStyle/>
          <a:p>
            <a:fld id="{5DBDDF98-C922-483F-97E9-3E76B0201B42}" type="datetimeFigureOut">
              <a:rPr lang="en-US" smtClean="0"/>
              <a:t>9/23/2024</a:t>
            </a:fld>
            <a:endParaRPr lang="en-US"/>
          </a:p>
        </p:txBody>
      </p:sp>
      <p:sp>
        <p:nvSpPr>
          <p:cNvPr id="3" name="Footer Placeholder 2">
            <a:extLst>
              <a:ext uri="{FF2B5EF4-FFF2-40B4-BE49-F238E27FC236}">
                <a16:creationId xmlns:a16="http://schemas.microsoft.com/office/drawing/2014/main" id="{E1CD4F90-2973-4FE2-6C2C-5C2AC5C5A8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50414B-A7EC-0C14-EFD2-29C5582CC184}"/>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0088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378C7-A764-C5E4-A6A4-DC5B1B3537FB}"/>
              </a:ext>
            </a:extLst>
          </p:cNvPr>
          <p:cNvSpPr>
            <a:spLocks noGrp="1"/>
          </p:cNvSpPr>
          <p:nvPr>
            <p:ph type="title"/>
          </p:nvPr>
        </p:nvSpPr>
        <p:spPr>
          <a:xfrm>
            <a:off x="1306484" y="1306484"/>
            <a:ext cx="3932237" cy="2122516"/>
          </a:xfrm>
        </p:spPr>
        <p:txBody>
          <a:bodyPr anchor="t">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27DFE178-4B5D-413B-6583-AB81E8D04180}"/>
              </a:ext>
            </a:extLst>
          </p:cNvPr>
          <p:cNvSpPr>
            <a:spLocks noGrp="1"/>
          </p:cNvSpPr>
          <p:nvPr>
            <p:ph idx="1"/>
          </p:nvPr>
        </p:nvSpPr>
        <p:spPr>
          <a:xfrm>
            <a:off x="6096000" y="1312026"/>
            <a:ext cx="5143500" cy="4565651"/>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DB92F6D-71AB-9630-9DBE-46041C50C79A}"/>
              </a:ext>
            </a:extLst>
          </p:cNvPr>
          <p:cNvSpPr>
            <a:spLocks noGrp="1"/>
          </p:cNvSpPr>
          <p:nvPr>
            <p:ph type="body" sz="half" idx="2"/>
          </p:nvPr>
        </p:nvSpPr>
        <p:spPr>
          <a:xfrm>
            <a:off x="1306484" y="3428999"/>
            <a:ext cx="3932237" cy="2133601"/>
          </a:xfrm>
        </p:spPr>
        <p:txBody>
          <a:bodyPr anchor="b">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FEAAD1-C919-6E2E-32D2-E199025FB8F9}"/>
              </a:ext>
            </a:extLst>
          </p:cNvPr>
          <p:cNvSpPr>
            <a:spLocks noGrp="1"/>
          </p:cNvSpPr>
          <p:nvPr>
            <p:ph type="dt" sz="half" idx="10"/>
          </p:nvPr>
        </p:nvSpPr>
        <p:spPr/>
        <p:txBody>
          <a:bodyPr/>
          <a:lstStyle/>
          <a:p>
            <a:fld id="{5DBDDF98-C922-483F-97E9-3E76B0201B42}" type="datetimeFigureOut">
              <a:rPr lang="en-US" smtClean="0"/>
              <a:t>9/23/2024</a:t>
            </a:fld>
            <a:endParaRPr lang="en-US"/>
          </a:p>
        </p:txBody>
      </p:sp>
      <p:sp>
        <p:nvSpPr>
          <p:cNvPr id="6" name="Footer Placeholder 5">
            <a:extLst>
              <a:ext uri="{FF2B5EF4-FFF2-40B4-BE49-F238E27FC236}">
                <a16:creationId xmlns:a16="http://schemas.microsoft.com/office/drawing/2014/main" id="{5288B5D8-E15B-BE38-2A89-BD0F02E1A0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7ECC26-B78C-4CBD-6883-97E80D3E5165}"/>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499840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4EAA-30F7-390A-C77C-2E5BD8218BC0}"/>
              </a:ext>
            </a:extLst>
          </p:cNvPr>
          <p:cNvSpPr>
            <a:spLocks noGrp="1"/>
          </p:cNvSpPr>
          <p:nvPr>
            <p:ph type="title"/>
          </p:nvPr>
        </p:nvSpPr>
        <p:spPr>
          <a:xfrm>
            <a:off x="1306484" y="1307185"/>
            <a:ext cx="3932237" cy="2121813"/>
          </a:xfrm>
        </p:spPr>
        <p:txBody>
          <a:bodyPr anchor="t">
            <a:normAutofit/>
          </a:bodyPr>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13A1C34-81AC-D534-67B1-42721228935F}"/>
              </a:ext>
            </a:extLst>
          </p:cNvPr>
          <p:cNvSpPr>
            <a:spLocks noGrp="1"/>
          </p:cNvSpPr>
          <p:nvPr>
            <p:ph type="pic" idx="1"/>
          </p:nvPr>
        </p:nvSpPr>
        <p:spPr>
          <a:xfrm>
            <a:off x="5857702" y="1307186"/>
            <a:ext cx="5038898" cy="459831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E1012D-3524-26C6-64C1-8CE6E7A9A29B}"/>
              </a:ext>
            </a:extLst>
          </p:cNvPr>
          <p:cNvSpPr>
            <a:spLocks noGrp="1"/>
          </p:cNvSpPr>
          <p:nvPr>
            <p:ph type="body" sz="half" idx="2"/>
          </p:nvPr>
        </p:nvSpPr>
        <p:spPr>
          <a:xfrm>
            <a:off x="1306484" y="3428999"/>
            <a:ext cx="3932237" cy="2133601"/>
          </a:xfrm>
        </p:spPr>
        <p:txBody>
          <a:bodyPr anchor="b">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8FA6D7-1BE0-F14D-A2F7-4836180BC3B9}"/>
              </a:ext>
            </a:extLst>
          </p:cNvPr>
          <p:cNvSpPr>
            <a:spLocks noGrp="1"/>
          </p:cNvSpPr>
          <p:nvPr>
            <p:ph type="dt" sz="half" idx="10"/>
          </p:nvPr>
        </p:nvSpPr>
        <p:spPr/>
        <p:txBody>
          <a:bodyPr/>
          <a:lstStyle/>
          <a:p>
            <a:fld id="{5DBDDF98-C922-483F-97E9-3E76B0201B42}" type="datetimeFigureOut">
              <a:rPr lang="en-US" smtClean="0"/>
              <a:t>9/23/2024</a:t>
            </a:fld>
            <a:endParaRPr lang="en-US"/>
          </a:p>
        </p:txBody>
      </p:sp>
      <p:sp>
        <p:nvSpPr>
          <p:cNvPr id="6" name="Footer Placeholder 5">
            <a:extLst>
              <a:ext uri="{FF2B5EF4-FFF2-40B4-BE49-F238E27FC236}">
                <a16:creationId xmlns:a16="http://schemas.microsoft.com/office/drawing/2014/main" id="{0556B5AC-3F20-FDC1-D579-7C4C6B4ED0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074ACA-1D54-81FA-70B1-31AB3011B3C6}"/>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098662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792104-6F24-CD50-F55E-22A55084DDC9}"/>
              </a:ext>
            </a:extLst>
          </p:cNvPr>
          <p:cNvSpPr>
            <a:spLocks noGrp="1"/>
          </p:cNvSpPr>
          <p:nvPr>
            <p:ph type="title"/>
          </p:nvPr>
        </p:nvSpPr>
        <p:spPr>
          <a:xfrm>
            <a:off x="1295400" y="842963"/>
            <a:ext cx="9601200" cy="130968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D1059CB-D00E-398D-E4D9-59792FC40A4C}"/>
              </a:ext>
            </a:extLst>
          </p:cNvPr>
          <p:cNvSpPr>
            <a:spLocks noGrp="1"/>
          </p:cNvSpPr>
          <p:nvPr>
            <p:ph type="body" idx="1"/>
          </p:nvPr>
        </p:nvSpPr>
        <p:spPr>
          <a:xfrm>
            <a:off x="1295400" y="2262188"/>
            <a:ext cx="9601200" cy="36433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DFBC38-D897-7CBE-AC89-A95A2222D7C8}"/>
              </a:ext>
            </a:extLst>
          </p:cNvPr>
          <p:cNvSpPr>
            <a:spLocks noGrp="1"/>
          </p:cNvSpPr>
          <p:nvPr>
            <p:ph type="dt" sz="half" idx="2"/>
          </p:nvPr>
        </p:nvSpPr>
        <p:spPr>
          <a:xfrm>
            <a:off x="847726" y="6199188"/>
            <a:ext cx="2743200" cy="365125"/>
          </a:xfrm>
          <a:prstGeom prst="rect">
            <a:avLst/>
          </a:prstGeom>
        </p:spPr>
        <p:txBody>
          <a:bodyPr vert="horz" lIns="91440" tIns="45720" rIns="91440" bIns="45720" rtlCol="0" anchor="ctr"/>
          <a:lstStyle>
            <a:lvl1pPr algn="l">
              <a:defRPr sz="1050">
                <a:solidFill>
                  <a:schemeClr val="tx1"/>
                </a:solidFill>
                <a:latin typeface="+mj-lt"/>
              </a:defRPr>
            </a:lvl1pPr>
          </a:lstStyle>
          <a:p>
            <a:fld id="{5DBDDF98-C922-483F-97E9-3E76B0201B42}" type="datetimeFigureOut">
              <a:rPr lang="en-US" smtClean="0"/>
              <a:pPr/>
              <a:t>9/23/2024</a:t>
            </a:fld>
            <a:endParaRPr lang="en-US"/>
          </a:p>
        </p:txBody>
      </p:sp>
      <p:sp>
        <p:nvSpPr>
          <p:cNvPr id="5" name="Footer Placeholder 4">
            <a:extLst>
              <a:ext uri="{FF2B5EF4-FFF2-40B4-BE49-F238E27FC236}">
                <a16:creationId xmlns:a16="http://schemas.microsoft.com/office/drawing/2014/main" id="{E6728008-2A03-D518-4A75-30816EB0D198}"/>
              </a:ext>
            </a:extLst>
          </p:cNvPr>
          <p:cNvSpPr>
            <a:spLocks noGrp="1"/>
          </p:cNvSpPr>
          <p:nvPr>
            <p:ph type="ftr" sz="quarter" idx="3"/>
          </p:nvPr>
        </p:nvSpPr>
        <p:spPr>
          <a:xfrm>
            <a:off x="7286625" y="6199188"/>
            <a:ext cx="3409951" cy="365125"/>
          </a:xfrm>
          <a:prstGeom prst="rect">
            <a:avLst/>
          </a:prstGeom>
        </p:spPr>
        <p:txBody>
          <a:bodyPr vert="horz" lIns="91440" tIns="45720" rIns="91440" bIns="45720" rtlCol="0" anchor="ctr"/>
          <a:lstStyle>
            <a:lvl1pPr algn="r">
              <a:defRPr sz="1050">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F3691D49-2BD8-1C36-B43A-CF2F9177769B}"/>
              </a:ext>
            </a:extLst>
          </p:cNvPr>
          <p:cNvSpPr>
            <a:spLocks noGrp="1"/>
          </p:cNvSpPr>
          <p:nvPr>
            <p:ph type="sldNum" sz="quarter" idx="4"/>
          </p:nvPr>
        </p:nvSpPr>
        <p:spPr>
          <a:xfrm>
            <a:off x="10728107" y="6199188"/>
            <a:ext cx="619125" cy="365125"/>
          </a:xfrm>
          <a:prstGeom prst="rect">
            <a:avLst/>
          </a:prstGeom>
        </p:spPr>
        <p:txBody>
          <a:bodyPr vert="horz" lIns="91440" tIns="45720" rIns="91440" bIns="45720" rtlCol="0" anchor="ctr"/>
          <a:lstStyle>
            <a:lvl1pPr algn="r">
              <a:defRPr sz="1050">
                <a:solidFill>
                  <a:schemeClr val="tx1"/>
                </a:solidFill>
                <a:latin typeface="+mj-lt"/>
              </a:defRPr>
            </a:lvl1pPr>
          </a:lstStyle>
          <a:p>
            <a:fld id="{1B8B3671-A306-4A69-8480-FA9BE839245D}" type="slidenum">
              <a:rPr lang="en-US" smtClean="0"/>
              <a:pPr/>
              <a:t>‹#›</a:t>
            </a:fld>
            <a:endParaRPr lang="en-US"/>
          </a:p>
        </p:txBody>
      </p:sp>
    </p:spTree>
    <p:extLst>
      <p:ext uri="{BB962C8B-B14F-4D97-AF65-F5344CB8AC3E}">
        <p14:creationId xmlns:p14="http://schemas.microsoft.com/office/powerpoint/2010/main" val="807648058"/>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txStyles>
    <p:titleStyle>
      <a:lvl1pPr algn="l" defTabSz="914400" rtl="0" eaLnBrk="1" latinLnBrk="0" hangingPunct="1">
        <a:lnSpc>
          <a:spcPct val="120000"/>
        </a:lnSpc>
        <a:spcBef>
          <a:spcPct val="0"/>
        </a:spcBef>
        <a:buNone/>
        <a:defRPr sz="2800" kern="1200" cap="all" spc="5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75488"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94944"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5214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Layout" Target="../diagrams/layout3.xml"/><Relationship Id="rId7" Type="http://schemas.openxmlformats.org/officeDocument/2006/relationships/image" Target="../media/image11.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hyperlink" Target="https://stackoverflow.com/questions/22320534/how-does-the-axis-parameter-from-numpy-work" TargetMode="Externa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hyperlink" Target="https://geo-python.github.io/site/2019/lessons/L5/pandas-overview.html" TargetMode="Externa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jpe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735658-270A-8D75-091E-AFB444A3D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op view of wood desk with the plant, white keyboard, coffee in a white mug, notebook, and pen">
            <a:extLst>
              <a:ext uri="{FF2B5EF4-FFF2-40B4-BE49-F238E27FC236}">
                <a16:creationId xmlns:a16="http://schemas.microsoft.com/office/drawing/2014/main" id="{0EB81AFB-E1A2-6429-AF78-09EDB8B7F4C0}"/>
              </a:ext>
            </a:extLst>
          </p:cNvPr>
          <p:cNvPicPr>
            <a:picLocks noChangeAspect="1"/>
          </p:cNvPicPr>
          <p:nvPr/>
        </p:nvPicPr>
        <p:blipFill>
          <a:blip r:embed="rId2">
            <a:alphaModFix/>
          </a:blip>
          <a:srcRect t="127" r="-2" b="16695"/>
          <a:stretch/>
        </p:blipFill>
        <p:spPr>
          <a:xfrm>
            <a:off x="20" y="7675"/>
            <a:ext cx="12191980" cy="6858000"/>
          </a:xfrm>
          <a:prstGeom prst="rect">
            <a:avLst/>
          </a:prstGeom>
        </p:spPr>
      </p:pic>
      <p:sp>
        <p:nvSpPr>
          <p:cNvPr id="11" name="Rectangle 10">
            <a:extLst>
              <a:ext uri="{FF2B5EF4-FFF2-40B4-BE49-F238E27FC236}">
                <a16:creationId xmlns:a16="http://schemas.microsoft.com/office/drawing/2014/main" id="{F9FB1C88-5F1D-C7DF-A4B3-E8EE7F6BF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49468" y="-649466"/>
            <a:ext cx="6857999" cy="8156934"/>
          </a:xfrm>
          <a:prstGeom prst="rect">
            <a:avLst/>
          </a:prstGeom>
          <a:gradFill flip="none" rotWithShape="1">
            <a:gsLst>
              <a:gs pos="0">
                <a:srgbClr val="000000">
                  <a:alpha val="56000"/>
                </a:srgbClr>
              </a:gs>
              <a:gs pos="100000">
                <a:srgbClr val="000000">
                  <a:alpha val="0"/>
                </a:srgbClr>
              </a:gs>
              <a:gs pos="56000">
                <a:srgbClr val="000000">
                  <a:alpha val="37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Freeform: Shape 12">
            <a:extLst>
              <a:ext uri="{FF2B5EF4-FFF2-40B4-BE49-F238E27FC236}">
                <a16:creationId xmlns:a16="http://schemas.microsoft.com/office/drawing/2014/main" id="{4711BF64-C99B-2F90-ADA1-0C08F9BE8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52501" y="964922"/>
            <a:ext cx="4558122" cy="4943507"/>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 name="connsiteX0" fmla="*/ 0 w 10019371"/>
              <a:gd name="connsiteY0" fmla="*/ 1655069 h 4920343"/>
              <a:gd name="connsiteX1" fmla="*/ 33577 w 10019371"/>
              <a:gd name="connsiteY1" fmla="*/ 0 h 4920343"/>
              <a:gd name="connsiteX2" fmla="*/ 10019371 w 10019371"/>
              <a:gd name="connsiteY2" fmla="*/ 0 h 4920343"/>
              <a:gd name="connsiteX3" fmla="*/ 10019371 w 10019371"/>
              <a:gd name="connsiteY3" fmla="*/ 4920343 h 4920343"/>
              <a:gd name="connsiteX4" fmla="*/ 33577 w 10019371"/>
              <a:gd name="connsiteY4" fmla="*/ 4920343 h 4920343"/>
              <a:gd name="connsiteX5" fmla="*/ 33577 w 10019371"/>
              <a:gd name="connsiteY5" fmla="*/ 4119525 h 4920343"/>
              <a:gd name="connsiteX0" fmla="*/ 0 w 9991028"/>
              <a:gd name="connsiteY0" fmla="*/ 1645173 h 4920343"/>
              <a:gd name="connsiteX1" fmla="*/ 5234 w 9991028"/>
              <a:gd name="connsiteY1" fmla="*/ 0 h 4920343"/>
              <a:gd name="connsiteX2" fmla="*/ 9991028 w 9991028"/>
              <a:gd name="connsiteY2" fmla="*/ 0 h 4920343"/>
              <a:gd name="connsiteX3" fmla="*/ 9991028 w 9991028"/>
              <a:gd name="connsiteY3" fmla="*/ 4920343 h 4920343"/>
              <a:gd name="connsiteX4" fmla="*/ 5234 w 9991028"/>
              <a:gd name="connsiteY4" fmla="*/ 4920343 h 4920343"/>
              <a:gd name="connsiteX5" fmla="*/ 5234 w 9991028"/>
              <a:gd name="connsiteY5" fmla="*/ 4119525 h 4920343"/>
              <a:gd name="connsiteX0" fmla="*/ 59 w 9986364"/>
              <a:gd name="connsiteY0" fmla="*/ 1639236 h 4920343"/>
              <a:gd name="connsiteX1" fmla="*/ 570 w 9986364"/>
              <a:gd name="connsiteY1" fmla="*/ 0 h 4920343"/>
              <a:gd name="connsiteX2" fmla="*/ 9986364 w 9986364"/>
              <a:gd name="connsiteY2" fmla="*/ 0 h 4920343"/>
              <a:gd name="connsiteX3" fmla="*/ 9986364 w 9986364"/>
              <a:gd name="connsiteY3" fmla="*/ 4920343 h 4920343"/>
              <a:gd name="connsiteX4" fmla="*/ 570 w 9986364"/>
              <a:gd name="connsiteY4" fmla="*/ 4920343 h 4920343"/>
              <a:gd name="connsiteX5" fmla="*/ 570 w 9986364"/>
              <a:gd name="connsiteY5" fmla="*/ 4119525 h 4920343"/>
              <a:gd name="connsiteX0" fmla="*/ 60 w 9986364"/>
              <a:gd name="connsiteY0" fmla="*/ 1847740 h 4920343"/>
              <a:gd name="connsiteX1" fmla="*/ 570 w 9986364"/>
              <a:gd name="connsiteY1" fmla="*/ 0 h 4920343"/>
              <a:gd name="connsiteX2" fmla="*/ 9986364 w 9986364"/>
              <a:gd name="connsiteY2" fmla="*/ 0 h 4920343"/>
              <a:gd name="connsiteX3" fmla="*/ 9986364 w 9986364"/>
              <a:gd name="connsiteY3" fmla="*/ 4920343 h 4920343"/>
              <a:gd name="connsiteX4" fmla="*/ 570 w 9986364"/>
              <a:gd name="connsiteY4" fmla="*/ 4920343 h 4920343"/>
              <a:gd name="connsiteX5" fmla="*/ 570 w 9986364"/>
              <a:gd name="connsiteY5" fmla="*/ 4119525 h 4920343"/>
              <a:gd name="connsiteX0" fmla="*/ 11626 w 9985937"/>
              <a:gd name="connsiteY0" fmla="*/ 1797498 h 4920343"/>
              <a:gd name="connsiteX1" fmla="*/ 143 w 9985937"/>
              <a:gd name="connsiteY1" fmla="*/ 0 h 4920343"/>
              <a:gd name="connsiteX2" fmla="*/ 9985937 w 9985937"/>
              <a:gd name="connsiteY2" fmla="*/ 0 h 4920343"/>
              <a:gd name="connsiteX3" fmla="*/ 9985937 w 9985937"/>
              <a:gd name="connsiteY3" fmla="*/ 4920343 h 4920343"/>
              <a:gd name="connsiteX4" fmla="*/ 143 w 9985937"/>
              <a:gd name="connsiteY4" fmla="*/ 4920343 h 4920343"/>
              <a:gd name="connsiteX5" fmla="*/ 143 w 9985937"/>
              <a:gd name="connsiteY5" fmla="*/ 4119525 h 4920343"/>
              <a:gd name="connsiteX0" fmla="*/ 62 w 9986364"/>
              <a:gd name="connsiteY0" fmla="*/ 1779914 h 4920343"/>
              <a:gd name="connsiteX1" fmla="*/ 570 w 9986364"/>
              <a:gd name="connsiteY1" fmla="*/ 0 h 4920343"/>
              <a:gd name="connsiteX2" fmla="*/ 9986364 w 9986364"/>
              <a:gd name="connsiteY2" fmla="*/ 0 h 4920343"/>
              <a:gd name="connsiteX3" fmla="*/ 9986364 w 9986364"/>
              <a:gd name="connsiteY3" fmla="*/ 4920343 h 4920343"/>
              <a:gd name="connsiteX4" fmla="*/ 570 w 9986364"/>
              <a:gd name="connsiteY4" fmla="*/ 4920343 h 4920343"/>
              <a:gd name="connsiteX5" fmla="*/ 570 w 9986364"/>
              <a:gd name="connsiteY5" fmla="*/ 4119525 h 4920343"/>
              <a:gd name="connsiteX0" fmla="*/ 17584 w 9985899"/>
              <a:gd name="connsiteY0" fmla="*/ 1779914 h 4920343"/>
              <a:gd name="connsiteX1" fmla="*/ 105 w 9985899"/>
              <a:gd name="connsiteY1" fmla="*/ 0 h 4920343"/>
              <a:gd name="connsiteX2" fmla="*/ 9985899 w 9985899"/>
              <a:gd name="connsiteY2" fmla="*/ 0 h 4920343"/>
              <a:gd name="connsiteX3" fmla="*/ 9985899 w 9985899"/>
              <a:gd name="connsiteY3" fmla="*/ 4920343 h 4920343"/>
              <a:gd name="connsiteX4" fmla="*/ 105 w 9985899"/>
              <a:gd name="connsiteY4" fmla="*/ 4920343 h 4920343"/>
              <a:gd name="connsiteX5" fmla="*/ 105 w 9985899"/>
              <a:gd name="connsiteY5" fmla="*/ 4119525 h 49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5899" h="4920343">
                <a:moveTo>
                  <a:pt x="17584" y="1779914"/>
                </a:moveTo>
                <a:cubicBezTo>
                  <a:pt x="19329" y="1231523"/>
                  <a:pt x="-1640" y="548391"/>
                  <a:pt x="105" y="0"/>
                </a:cubicBezTo>
                <a:lnTo>
                  <a:pt x="9985899" y="0"/>
                </a:lnTo>
                <a:lnTo>
                  <a:pt x="9985899" y="4920343"/>
                </a:lnTo>
                <a:lnTo>
                  <a:pt x="105" y="4920343"/>
                </a:lnTo>
                <a:lnTo>
                  <a:pt x="105" y="4119525"/>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729620" y="1862182"/>
            <a:ext cx="4211237" cy="2906213"/>
          </a:xfrm>
          <a:noFill/>
        </p:spPr>
        <p:txBody>
          <a:bodyPr anchor="ctr">
            <a:normAutofit/>
          </a:bodyPr>
          <a:lstStyle/>
          <a:p>
            <a:r>
              <a:rPr lang="en-US" dirty="0">
                <a:solidFill>
                  <a:srgbClr val="FFFFFF"/>
                </a:solidFill>
              </a:rPr>
              <a:t>DATA 200: </a:t>
            </a:r>
            <a:r>
              <a:rPr lang="en-US" dirty="0" err="1">
                <a:solidFill>
                  <a:srgbClr val="FFFFFF"/>
                </a:solidFill>
              </a:rPr>
              <a:t>DataBase</a:t>
            </a:r>
            <a:r>
              <a:rPr lang="en-US" dirty="0">
                <a:solidFill>
                  <a:srgbClr val="FFFFFF"/>
                </a:solidFill>
              </a:rPr>
              <a:t> management -RECAP</a:t>
            </a:r>
          </a:p>
        </p:txBody>
      </p:sp>
      <p:sp>
        <p:nvSpPr>
          <p:cNvPr id="3" name="Subtitle 2"/>
          <p:cNvSpPr>
            <a:spLocks noGrp="1"/>
          </p:cNvSpPr>
          <p:nvPr>
            <p:ph type="subTitle" idx="1"/>
          </p:nvPr>
        </p:nvSpPr>
        <p:spPr>
          <a:xfrm>
            <a:off x="958652" y="3979506"/>
            <a:ext cx="5136410" cy="1060522"/>
          </a:xfrm>
          <a:noFill/>
        </p:spPr>
        <p:txBody>
          <a:bodyPr anchor="b">
            <a:normAutofit/>
          </a:bodyPr>
          <a:lstStyle/>
          <a:p>
            <a:pPr marL="285750" indent="-285750">
              <a:buFont typeface="Calibri" panose="020B0604020202020204" pitchFamily="34" charset="0"/>
              <a:buChar char="-"/>
            </a:pPr>
            <a:r>
              <a:rPr lang="en-US" dirty="0">
                <a:solidFill>
                  <a:srgbClr val="FFFFFF"/>
                </a:solidFill>
              </a:rPr>
              <a:t>Christine </a:t>
            </a:r>
            <a:r>
              <a:rPr lang="en-US" dirty="0" err="1">
                <a:solidFill>
                  <a:srgbClr val="FFFFFF"/>
                </a:solidFill>
              </a:rPr>
              <a:t>Gurek</a:t>
            </a:r>
            <a:r>
              <a:rPr lang="en-US" dirty="0">
                <a:solidFill>
                  <a:srgbClr val="FFFFFF"/>
                </a:solidFill>
              </a:rPr>
              <a:t>, Lan Nguyen, Long Bui -</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99037D5-760E-1F04-18A2-81E93142B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150D424-378A-5EAF-BEF3-AB85F9E35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2500" y="952500"/>
            <a:ext cx="10287000" cy="4953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64CA26-D914-FF0F-E10B-55CF2638ACC3}"/>
              </a:ext>
            </a:extLst>
          </p:cNvPr>
          <p:cNvSpPr>
            <a:spLocks noGrp="1"/>
          </p:cNvSpPr>
          <p:nvPr>
            <p:ph type="title"/>
          </p:nvPr>
        </p:nvSpPr>
        <p:spPr>
          <a:xfrm>
            <a:off x="1086483" y="1159141"/>
            <a:ext cx="4595654" cy="2273771"/>
          </a:xfrm>
        </p:spPr>
        <p:txBody>
          <a:bodyPr>
            <a:normAutofit/>
          </a:bodyPr>
          <a:lstStyle/>
          <a:p>
            <a:r>
              <a:rPr lang="en-US" dirty="0"/>
              <a:t>Technical side</a:t>
            </a:r>
          </a:p>
        </p:txBody>
      </p:sp>
      <p:graphicFrame>
        <p:nvGraphicFramePr>
          <p:cNvPr id="5" name="Content Placeholder 2">
            <a:extLst>
              <a:ext uri="{FF2B5EF4-FFF2-40B4-BE49-F238E27FC236}">
                <a16:creationId xmlns:a16="http://schemas.microsoft.com/office/drawing/2014/main" id="{F4D16E39-BCA7-A21B-9C60-4D4C5631A586}"/>
              </a:ext>
            </a:extLst>
          </p:cNvPr>
          <p:cNvGraphicFramePr>
            <a:graphicFrameLocks noGrp="1"/>
          </p:cNvGraphicFramePr>
          <p:nvPr>
            <p:ph idx="1"/>
            <p:extLst>
              <p:ext uri="{D42A27DB-BD31-4B8C-83A1-F6EECF244321}">
                <p14:modId xmlns:p14="http://schemas.microsoft.com/office/powerpoint/2010/main" val="2789144040"/>
              </p:ext>
            </p:extLst>
          </p:nvPr>
        </p:nvGraphicFramePr>
        <p:xfrm>
          <a:off x="6098865" y="954506"/>
          <a:ext cx="4663440" cy="41669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2" name="Picture 21">
            <a:extLst>
              <a:ext uri="{FF2B5EF4-FFF2-40B4-BE49-F238E27FC236}">
                <a16:creationId xmlns:a16="http://schemas.microsoft.com/office/drawing/2014/main" id="{E88BD8DA-5421-65B4-EAC6-D96A42582900}"/>
              </a:ext>
            </a:extLst>
          </p:cNvPr>
          <p:cNvPicPr>
            <a:picLocks noChangeAspect="1"/>
          </p:cNvPicPr>
          <p:nvPr/>
        </p:nvPicPr>
        <p:blipFill>
          <a:blip r:embed="rId7"/>
          <a:stretch>
            <a:fillRect/>
          </a:stretch>
        </p:blipFill>
        <p:spPr>
          <a:xfrm>
            <a:off x="6103520" y="1710239"/>
            <a:ext cx="4095750" cy="409575"/>
          </a:xfrm>
          <a:prstGeom prst="rect">
            <a:avLst/>
          </a:prstGeom>
        </p:spPr>
      </p:pic>
      <p:pic>
        <p:nvPicPr>
          <p:cNvPr id="43" name="Picture 42" descr="A screenshot of a computer program&#10;&#10;Description automatically generated">
            <a:extLst>
              <a:ext uri="{FF2B5EF4-FFF2-40B4-BE49-F238E27FC236}">
                <a16:creationId xmlns:a16="http://schemas.microsoft.com/office/drawing/2014/main" id="{2A248A5A-C64B-6773-C014-B6EED3FE7E43}"/>
              </a:ext>
            </a:extLst>
          </p:cNvPr>
          <p:cNvPicPr>
            <a:picLocks noChangeAspect="1"/>
          </p:cNvPicPr>
          <p:nvPr/>
        </p:nvPicPr>
        <p:blipFill>
          <a:blip r:embed="rId8"/>
          <a:stretch>
            <a:fillRect/>
          </a:stretch>
        </p:blipFill>
        <p:spPr>
          <a:xfrm>
            <a:off x="6103520" y="3908759"/>
            <a:ext cx="2952750" cy="1847850"/>
          </a:xfrm>
          <a:prstGeom prst="rect">
            <a:avLst/>
          </a:prstGeom>
        </p:spPr>
      </p:pic>
      <p:sp>
        <p:nvSpPr>
          <p:cNvPr id="44" name="TextBox 43">
            <a:extLst>
              <a:ext uri="{FF2B5EF4-FFF2-40B4-BE49-F238E27FC236}">
                <a16:creationId xmlns:a16="http://schemas.microsoft.com/office/drawing/2014/main" id="{E0159561-11F7-8338-06E0-0051B9ECD2B0}"/>
              </a:ext>
            </a:extLst>
          </p:cNvPr>
          <p:cNvSpPr txBox="1"/>
          <p:nvPr/>
        </p:nvSpPr>
        <p:spPr>
          <a:xfrm>
            <a:off x="1403683" y="3268578"/>
            <a:ext cx="3088105" cy="22158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3075329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program&#10;&#10;Description automatically generated">
            <a:extLst>
              <a:ext uri="{FF2B5EF4-FFF2-40B4-BE49-F238E27FC236}">
                <a16:creationId xmlns:a16="http://schemas.microsoft.com/office/drawing/2014/main" id="{2243FDFB-585C-5B75-5F42-7285FE1857AB}"/>
              </a:ext>
            </a:extLst>
          </p:cNvPr>
          <p:cNvPicPr>
            <a:picLocks noGrp="1" noChangeAspect="1"/>
          </p:cNvPicPr>
          <p:nvPr>
            <p:ph idx="1"/>
          </p:nvPr>
        </p:nvPicPr>
        <p:blipFill>
          <a:blip r:embed="rId2"/>
          <a:stretch>
            <a:fillRect/>
          </a:stretch>
        </p:blipFill>
        <p:spPr>
          <a:xfrm>
            <a:off x="3927987" y="3184609"/>
            <a:ext cx="4576655" cy="3623260"/>
          </a:xfrm>
        </p:spPr>
      </p:pic>
      <p:sp>
        <p:nvSpPr>
          <p:cNvPr id="5" name="TextBox 4">
            <a:extLst>
              <a:ext uri="{FF2B5EF4-FFF2-40B4-BE49-F238E27FC236}">
                <a16:creationId xmlns:a16="http://schemas.microsoft.com/office/drawing/2014/main" id="{C1B37600-C7E6-5C45-F416-1864409429CE}"/>
              </a:ext>
            </a:extLst>
          </p:cNvPr>
          <p:cNvSpPr txBox="1"/>
          <p:nvPr/>
        </p:nvSpPr>
        <p:spPr>
          <a:xfrm>
            <a:off x="521368" y="922421"/>
            <a:ext cx="5053261"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Things can be done with </a:t>
            </a:r>
            <a:r>
              <a:rPr lang="en-US" dirty="0" err="1"/>
              <a:t>numpy</a:t>
            </a:r>
            <a:r>
              <a:rPr lang="en-US" dirty="0"/>
              <a:t> function:</a:t>
            </a:r>
          </a:p>
          <a:p>
            <a:r>
              <a:rPr lang="en-US" dirty="0"/>
              <a:t>  +adding, removing, and sorting elements</a:t>
            </a:r>
          </a:p>
          <a:p>
            <a:r>
              <a:rPr lang="en-US" dirty="0"/>
              <a:t>  +tell the shape and size of an array</a:t>
            </a:r>
          </a:p>
          <a:p>
            <a:r>
              <a:rPr lang="en-US" dirty="0"/>
              <a:t>  +reshape an array</a:t>
            </a:r>
          </a:p>
          <a:p>
            <a:r>
              <a:rPr lang="en-US" dirty="0"/>
              <a:t>  +index and slicing</a:t>
            </a:r>
          </a:p>
          <a:p>
            <a:r>
              <a:rPr lang="en-US" dirty="0"/>
              <a:t>  +maximum, minimum, sum, mean, etc. </a:t>
            </a:r>
          </a:p>
          <a:p>
            <a:r>
              <a:rPr lang="en-US" dirty="0"/>
              <a:t>  +math and trigonometric function</a:t>
            </a:r>
          </a:p>
        </p:txBody>
      </p:sp>
      <p:sp>
        <p:nvSpPr>
          <p:cNvPr id="8" name="Title 1">
            <a:extLst>
              <a:ext uri="{FF2B5EF4-FFF2-40B4-BE49-F238E27FC236}">
                <a16:creationId xmlns:a16="http://schemas.microsoft.com/office/drawing/2014/main" id="{8800CD8D-8226-263A-6296-E8A04FE96131}"/>
              </a:ext>
            </a:extLst>
          </p:cNvPr>
          <p:cNvSpPr>
            <a:spLocks noGrp="1"/>
          </p:cNvSpPr>
          <p:nvPr>
            <p:ph type="title"/>
          </p:nvPr>
        </p:nvSpPr>
        <p:spPr>
          <a:xfrm>
            <a:off x="835825" y="36193"/>
            <a:ext cx="4565575" cy="1060587"/>
          </a:xfrm>
        </p:spPr>
        <p:txBody>
          <a:bodyPr>
            <a:normAutofit/>
          </a:bodyPr>
          <a:lstStyle/>
          <a:p>
            <a:r>
              <a:rPr lang="en-US" dirty="0"/>
              <a:t>Technical side</a:t>
            </a:r>
          </a:p>
        </p:txBody>
      </p:sp>
      <p:pic>
        <p:nvPicPr>
          <p:cNvPr id="9" name="Picture 8" descr="A screenshot of a computer program&#10;&#10;Description automatically generated">
            <a:extLst>
              <a:ext uri="{FF2B5EF4-FFF2-40B4-BE49-F238E27FC236}">
                <a16:creationId xmlns:a16="http://schemas.microsoft.com/office/drawing/2014/main" id="{D94F0429-2895-9B75-ACB3-63A9A22574E9}"/>
              </a:ext>
            </a:extLst>
          </p:cNvPr>
          <p:cNvPicPr>
            <a:picLocks noChangeAspect="1"/>
          </p:cNvPicPr>
          <p:nvPr/>
        </p:nvPicPr>
        <p:blipFill>
          <a:blip r:embed="rId3"/>
          <a:stretch>
            <a:fillRect/>
          </a:stretch>
        </p:blipFill>
        <p:spPr>
          <a:xfrm>
            <a:off x="8499309" y="3259"/>
            <a:ext cx="3695700" cy="6791325"/>
          </a:xfrm>
          <a:prstGeom prst="rect">
            <a:avLst/>
          </a:prstGeom>
        </p:spPr>
      </p:pic>
      <p:pic>
        <p:nvPicPr>
          <p:cNvPr id="10" name="Picture 9">
            <a:extLst>
              <a:ext uri="{FF2B5EF4-FFF2-40B4-BE49-F238E27FC236}">
                <a16:creationId xmlns:a16="http://schemas.microsoft.com/office/drawing/2014/main" id="{2B609874-F157-A9B3-CDB2-D3DAE20889B3}"/>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0262" y="3181684"/>
            <a:ext cx="3830054" cy="1356895"/>
          </a:xfrm>
          <a:prstGeom prst="rect">
            <a:avLst/>
          </a:prstGeom>
        </p:spPr>
      </p:pic>
    </p:spTree>
    <p:extLst>
      <p:ext uri="{BB962C8B-B14F-4D97-AF65-F5344CB8AC3E}">
        <p14:creationId xmlns:p14="http://schemas.microsoft.com/office/powerpoint/2010/main" val="1302384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A68E4-1250-BD75-D46F-C79D5BF1CD68}"/>
              </a:ext>
            </a:extLst>
          </p:cNvPr>
          <p:cNvSpPr>
            <a:spLocks noGrp="1"/>
          </p:cNvSpPr>
          <p:nvPr>
            <p:ph type="title"/>
          </p:nvPr>
        </p:nvSpPr>
        <p:spPr/>
        <p:txBody>
          <a:bodyPr/>
          <a:lstStyle/>
          <a:p>
            <a:r>
              <a:rPr lang="en-US" dirty="0"/>
              <a:t>Pandas</a:t>
            </a:r>
          </a:p>
        </p:txBody>
      </p:sp>
      <p:pic>
        <p:nvPicPr>
          <p:cNvPr id="4" name="Content Placeholder 3" descr="A blue bear on a yellow surface&#10;&#10;Description automatically generated">
            <a:extLst>
              <a:ext uri="{FF2B5EF4-FFF2-40B4-BE49-F238E27FC236}">
                <a16:creationId xmlns:a16="http://schemas.microsoft.com/office/drawing/2014/main" id="{72DC6FE5-FC85-6EA4-7F18-2BFAD3CC69D7}"/>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7214465" y="598123"/>
            <a:ext cx="3785624" cy="2234189"/>
          </a:xfrm>
        </p:spPr>
      </p:pic>
      <p:sp>
        <p:nvSpPr>
          <p:cNvPr id="5" name="TextBox 4">
            <a:extLst>
              <a:ext uri="{FF2B5EF4-FFF2-40B4-BE49-F238E27FC236}">
                <a16:creationId xmlns:a16="http://schemas.microsoft.com/office/drawing/2014/main" id="{B63E07F9-D6FE-1650-357F-26895436D813}"/>
              </a:ext>
            </a:extLst>
          </p:cNvPr>
          <p:cNvSpPr txBox="1"/>
          <p:nvPr/>
        </p:nvSpPr>
        <p:spPr>
          <a:xfrm>
            <a:off x="7214977" y="2832023"/>
            <a:ext cx="3784600" cy="317500"/>
          </a:xfrm>
          <a:prstGeom prst="rect">
            <a:avLst/>
          </a:prstGeom>
        </p:spPr>
        <p:txBody>
          <a:bodyPr>
            <a:normAutofit fontScale="62500" lnSpcReduction="20000"/>
          </a:bodyPr>
          <a:lstStyle/>
          <a:p>
            <a:r>
              <a:rPr lang="en-US"/>
              <a:t>ThePhoto by PhotoAuthor is licensed under CCYYSA.</a:t>
            </a:r>
          </a:p>
        </p:txBody>
      </p:sp>
      <p:sp>
        <p:nvSpPr>
          <p:cNvPr id="7" name="TextBox 6">
            <a:extLst>
              <a:ext uri="{FF2B5EF4-FFF2-40B4-BE49-F238E27FC236}">
                <a16:creationId xmlns:a16="http://schemas.microsoft.com/office/drawing/2014/main" id="{6EC7169E-5F10-C730-1596-9951D4BAF043}"/>
              </a:ext>
            </a:extLst>
          </p:cNvPr>
          <p:cNvSpPr txBox="1"/>
          <p:nvPr/>
        </p:nvSpPr>
        <p:spPr>
          <a:xfrm>
            <a:off x="1294965" y="1954044"/>
            <a:ext cx="489042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 An open-source Python library for data analysis, created in 2008</a:t>
            </a:r>
            <a:endParaRPr lang="en-US" dirty="0"/>
          </a:p>
          <a:p>
            <a:r>
              <a:rPr lang="en-US" dirty="0">
                <a:ea typeface="+mn-lt"/>
                <a:cs typeface="+mn-lt"/>
              </a:rPr>
              <a:t>- The name "Pandas" has a reference to both "Panel Data", and "Python Data Analysis"</a:t>
            </a:r>
            <a:endParaRPr lang="en-US" dirty="0"/>
          </a:p>
        </p:txBody>
      </p:sp>
      <p:sp>
        <p:nvSpPr>
          <p:cNvPr id="8" name="TextBox 7">
            <a:extLst>
              <a:ext uri="{FF2B5EF4-FFF2-40B4-BE49-F238E27FC236}">
                <a16:creationId xmlns:a16="http://schemas.microsoft.com/office/drawing/2014/main" id="{E542B6B8-2C3E-691A-F110-78F8731277CC}"/>
              </a:ext>
            </a:extLst>
          </p:cNvPr>
          <p:cNvSpPr txBox="1"/>
          <p:nvPr/>
        </p:nvSpPr>
        <p:spPr>
          <a:xfrm>
            <a:off x="1298709" y="3327529"/>
            <a:ext cx="6501521"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Why Use Pandas?</a:t>
            </a:r>
          </a:p>
          <a:p>
            <a:r>
              <a:rPr lang="en-US" dirty="0">
                <a:ea typeface="+mn-lt"/>
                <a:cs typeface="+mn-lt"/>
              </a:rPr>
              <a:t>Pandas allows us to analyze big data and make conclusions based on statistical theories.</a:t>
            </a:r>
            <a:endParaRPr lang="en-US">
              <a:ea typeface="+mn-lt"/>
              <a:cs typeface="+mn-lt"/>
            </a:endParaRPr>
          </a:p>
          <a:p>
            <a:endParaRPr lang="en-US"/>
          </a:p>
          <a:p>
            <a:r>
              <a:rPr lang="en-US" dirty="0">
                <a:ea typeface="+mn-lt"/>
                <a:cs typeface="+mn-lt"/>
              </a:rPr>
              <a:t>Pandas can clean messy data sets, and make them readable and relevant.</a:t>
            </a:r>
            <a:endParaRPr lang="en-US">
              <a:ea typeface="+mn-lt"/>
              <a:cs typeface="+mn-lt"/>
            </a:endParaRPr>
          </a:p>
          <a:p>
            <a:endParaRPr lang="en-US"/>
          </a:p>
          <a:p>
            <a:r>
              <a:rPr lang="en-US" dirty="0">
                <a:ea typeface="+mn-lt"/>
                <a:cs typeface="+mn-lt"/>
              </a:rPr>
              <a:t>Relevant data is very important in data science.</a:t>
            </a:r>
          </a:p>
        </p:txBody>
      </p:sp>
      <p:pic>
        <p:nvPicPr>
          <p:cNvPr id="9" name="Picture 8" descr="Python Pandas DataFrame - GeeksforGeeks">
            <a:extLst>
              <a:ext uri="{FF2B5EF4-FFF2-40B4-BE49-F238E27FC236}">
                <a16:creationId xmlns:a16="http://schemas.microsoft.com/office/drawing/2014/main" id="{2B993566-5802-AE2C-E7E8-2047C1F4EC32}"/>
              </a:ext>
            </a:extLst>
          </p:cNvPr>
          <p:cNvPicPr>
            <a:picLocks noChangeAspect="1"/>
          </p:cNvPicPr>
          <p:nvPr/>
        </p:nvPicPr>
        <p:blipFill>
          <a:blip r:embed="rId4"/>
          <a:stretch>
            <a:fillRect/>
          </a:stretch>
        </p:blipFill>
        <p:spPr>
          <a:xfrm>
            <a:off x="7805447" y="3427438"/>
            <a:ext cx="4302091" cy="2610449"/>
          </a:xfrm>
          <a:prstGeom prst="rect">
            <a:avLst/>
          </a:prstGeom>
        </p:spPr>
      </p:pic>
    </p:spTree>
    <p:extLst>
      <p:ext uri="{BB962C8B-B14F-4D97-AF65-F5344CB8AC3E}">
        <p14:creationId xmlns:p14="http://schemas.microsoft.com/office/powerpoint/2010/main" val="6724954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C0ED0-4032-1B0D-468B-B214B55784D9}"/>
              </a:ext>
            </a:extLst>
          </p:cNvPr>
          <p:cNvSpPr>
            <a:spLocks noGrp="1"/>
          </p:cNvSpPr>
          <p:nvPr>
            <p:ph type="title"/>
          </p:nvPr>
        </p:nvSpPr>
        <p:spPr>
          <a:xfrm>
            <a:off x="1275347" y="90989"/>
            <a:ext cx="3074069" cy="1309687"/>
          </a:xfrm>
        </p:spPr>
        <p:txBody>
          <a:bodyPr/>
          <a:lstStyle/>
          <a:p>
            <a:r>
              <a:rPr lang="en-US" u="sng" dirty="0"/>
              <a:t>Functions</a:t>
            </a:r>
          </a:p>
        </p:txBody>
      </p:sp>
      <p:pic>
        <p:nvPicPr>
          <p:cNvPr id="4" name="Content Placeholder 3" descr="A screen shot of a computer&#10;&#10;Description automatically generated">
            <a:extLst>
              <a:ext uri="{FF2B5EF4-FFF2-40B4-BE49-F238E27FC236}">
                <a16:creationId xmlns:a16="http://schemas.microsoft.com/office/drawing/2014/main" id="{BC9558B1-2185-5C0A-B067-B3A028B06AA7}"/>
              </a:ext>
            </a:extLst>
          </p:cNvPr>
          <p:cNvPicPr>
            <a:picLocks noGrp="1" noChangeAspect="1"/>
          </p:cNvPicPr>
          <p:nvPr>
            <p:ph idx="1"/>
          </p:nvPr>
        </p:nvPicPr>
        <p:blipFill>
          <a:blip r:embed="rId2"/>
          <a:stretch>
            <a:fillRect/>
          </a:stretch>
        </p:blipFill>
        <p:spPr>
          <a:xfrm>
            <a:off x="4052437" y="1186701"/>
            <a:ext cx="3763866" cy="777262"/>
          </a:xfrm>
        </p:spPr>
      </p:pic>
      <p:pic>
        <p:nvPicPr>
          <p:cNvPr id="3" name="Picture 2" descr="A screenshot of a computer program&#10;&#10;Description automatically generated">
            <a:extLst>
              <a:ext uri="{FF2B5EF4-FFF2-40B4-BE49-F238E27FC236}">
                <a16:creationId xmlns:a16="http://schemas.microsoft.com/office/drawing/2014/main" id="{F3B51A1D-611E-BD01-27FB-8538200B978D}"/>
              </a:ext>
            </a:extLst>
          </p:cNvPr>
          <p:cNvPicPr>
            <a:picLocks noChangeAspect="1"/>
          </p:cNvPicPr>
          <p:nvPr/>
        </p:nvPicPr>
        <p:blipFill>
          <a:blip r:embed="rId3"/>
          <a:stretch>
            <a:fillRect/>
          </a:stretch>
        </p:blipFill>
        <p:spPr>
          <a:xfrm>
            <a:off x="7991187" y="392705"/>
            <a:ext cx="3893889" cy="4162999"/>
          </a:xfrm>
          <a:prstGeom prst="rect">
            <a:avLst/>
          </a:prstGeom>
        </p:spPr>
      </p:pic>
      <p:sp>
        <p:nvSpPr>
          <p:cNvPr id="6" name="TextBox 5">
            <a:extLst>
              <a:ext uri="{FF2B5EF4-FFF2-40B4-BE49-F238E27FC236}">
                <a16:creationId xmlns:a16="http://schemas.microsoft.com/office/drawing/2014/main" id="{AF38AC83-70FF-9D5B-D2A8-3D6A63F0F73B}"/>
              </a:ext>
            </a:extLst>
          </p:cNvPr>
          <p:cNvSpPr txBox="1"/>
          <p:nvPr/>
        </p:nvSpPr>
        <p:spPr>
          <a:xfrm>
            <a:off x="1278415" y="1186005"/>
            <a:ext cx="4813597"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err="1">
                <a:ea typeface="+mn-lt"/>
                <a:cs typeface="+mn-lt"/>
              </a:rPr>
              <a:t>Dataframe</a:t>
            </a:r>
            <a:r>
              <a:rPr lang="en-US" b="1" dirty="0">
                <a:ea typeface="+mn-lt"/>
                <a:cs typeface="+mn-lt"/>
              </a:rPr>
              <a:t> functions:</a:t>
            </a:r>
          </a:p>
          <a:p>
            <a:r>
              <a:rPr lang="en-US">
                <a:ea typeface="+mn-lt"/>
                <a:cs typeface="+mn-lt"/>
              </a:rPr>
              <a:t>- create </a:t>
            </a:r>
            <a:r>
              <a:rPr lang="en-US" err="1">
                <a:ea typeface="+mn-lt"/>
                <a:cs typeface="+mn-lt"/>
              </a:rPr>
              <a:t>dataframe</a:t>
            </a:r>
            <a:endParaRPr lang="en-US"/>
          </a:p>
          <a:p>
            <a:r>
              <a:rPr lang="en-US">
                <a:ea typeface="+mn-lt"/>
                <a:cs typeface="+mn-lt"/>
              </a:rPr>
              <a:t>- Read CSV, JSON file</a:t>
            </a:r>
            <a:endParaRPr lang="en-US"/>
          </a:p>
          <a:p>
            <a:r>
              <a:rPr lang="en-US" dirty="0">
                <a:ea typeface="+mn-lt"/>
                <a:cs typeface="+mn-lt"/>
              </a:rPr>
              <a:t>- Analyzing data</a:t>
            </a:r>
            <a:endParaRPr lang="en-US" dirty="0"/>
          </a:p>
          <a:p>
            <a:r>
              <a:rPr lang="en-US" b="1" dirty="0">
                <a:ea typeface="+mn-lt"/>
                <a:cs typeface="+mn-lt"/>
              </a:rPr>
              <a:t>Data related technique:</a:t>
            </a:r>
            <a:endParaRPr lang="en-US" b="1" dirty="0"/>
          </a:p>
          <a:p>
            <a:r>
              <a:rPr lang="en-US" dirty="0">
                <a:ea typeface="+mn-lt"/>
                <a:cs typeface="+mn-lt"/>
              </a:rPr>
              <a:t>-- Data manipulation</a:t>
            </a:r>
            <a:endParaRPr lang="en-US" dirty="0"/>
          </a:p>
          <a:p>
            <a:r>
              <a:rPr lang="en-US" dirty="0">
                <a:ea typeface="+mn-lt"/>
                <a:cs typeface="+mn-lt"/>
              </a:rPr>
              <a:t>-- Cleaning data</a:t>
            </a:r>
            <a:endParaRPr lang="en-US" dirty="0"/>
          </a:p>
          <a:p>
            <a:r>
              <a:rPr lang="en-US" dirty="0">
                <a:ea typeface="+mn-lt"/>
                <a:cs typeface="+mn-lt"/>
              </a:rPr>
              <a:t>-- Cleaning Empty cells</a:t>
            </a:r>
            <a:endParaRPr lang="en-US" dirty="0"/>
          </a:p>
          <a:p>
            <a:r>
              <a:rPr lang="en-US" dirty="0">
                <a:ea typeface="+mn-lt"/>
                <a:cs typeface="+mn-lt"/>
              </a:rPr>
              <a:t>-- Cleaning Wrong format/data</a:t>
            </a:r>
            <a:endParaRPr lang="en-US" dirty="0"/>
          </a:p>
          <a:p>
            <a:r>
              <a:rPr lang="en-US" dirty="0">
                <a:ea typeface="+mn-lt"/>
                <a:cs typeface="+mn-lt"/>
              </a:rPr>
              <a:t>-- Remove duplicate</a:t>
            </a:r>
            <a:endParaRPr lang="en-US" dirty="0"/>
          </a:p>
        </p:txBody>
      </p:sp>
      <p:pic>
        <p:nvPicPr>
          <p:cNvPr id="7" name="Picture 6" descr="A computer screen shot of a code&#10;&#10;Description automatically generated">
            <a:extLst>
              <a:ext uri="{FF2B5EF4-FFF2-40B4-BE49-F238E27FC236}">
                <a16:creationId xmlns:a16="http://schemas.microsoft.com/office/drawing/2014/main" id="{2DF0FEA5-17A4-5EDF-F7E0-D47555ED26F9}"/>
              </a:ext>
            </a:extLst>
          </p:cNvPr>
          <p:cNvPicPr>
            <a:picLocks noChangeAspect="1"/>
          </p:cNvPicPr>
          <p:nvPr/>
        </p:nvPicPr>
        <p:blipFill>
          <a:blip r:embed="rId4"/>
          <a:stretch>
            <a:fillRect/>
          </a:stretch>
        </p:blipFill>
        <p:spPr>
          <a:xfrm>
            <a:off x="7993426" y="5123991"/>
            <a:ext cx="3907775" cy="1732861"/>
          </a:xfrm>
          <a:prstGeom prst="rect">
            <a:avLst/>
          </a:prstGeom>
        </p:spPr>
      </p:pic>
      <p:pic>
        <p:nvPicPr>
          <p:cNvPr id="8" name="Picture 7" descr="A screen shot of a computer program&#10;&#10;Description automatically generated">
            <a:extLst>
              <a:ext uri="{FF2B5EF4-FFF2-40B4-BE49-F238E27FC236}">
                <a16:creationId xmlns:a16="http://schemas.microsoft.com/office/drawing/2014/main" id="{741B6080-1301-3B07-52B8-9D71D95F61C9}"/>
              </a:ext>
            </a:extLst>
          </p:cNvPr>
          <p:cNvPicPr>
            <a:picLocks noChangeAspect="1"/>
          </p:cNvPicPr>
          <p:nvPr/>
        </p:nvPicPr>
        <p:blipFill>
          <a:blip r:embed="rId5"/>
          <a:stretch>
            <a:fillRect/>
          </a:stretch>
        </p:blipFill>
        <p:spPr>
          <a:xfrm>
            <a:off x="1274973" y="4188705"/>
            <a:ext cx="5143500" cy="2667000"/>
          </a:xfrm>
          <a:prstGeom prst="rect">
            <a:avLst/>
          </a:prstGeom>
        </p:spPr>
      </p:pic>
    </p:spTree>
    <p:extLst>
      <p:ext uri="{BB962C8B-B14F-4D97-AF65-F5344CB8AC3E}">
        <p14:creationId xmlns:p14="http://schemas.microsoft.com/office/powerpoint/2010/main" val="3247229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D5DADDA4-4716-9ADE-CD5D-E5CF6FB61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2DC357B6-8188-4503-B1FD-F1484D208B17}"/>
              </a:ext>
            </a:extLst>
          </p:cNvPr>
          <p:cNvPicPr>
            <a:picLocks noChangeAspect="1"/>
          </p:cNvPicPr>
          <p:nvPr/>
        </p:nvPicPr>
        <p:blipFill>
          <a:blip r:embed="rId2"/>
          <a:srcRect t="29090" b="13218"/>
          <a:stretch/>
        </p:blipFill>
        <p:spPr>
          <a:xfrm>
            <a:off x="20" y="10"/>
            <a:ext cx="12191979" cy="6857989"/>
          </a:xfrm>
          <a:prstGeom prst="rect">
            <a:avLst/>
          </a:prstGeom>
        </p:spPr>
      </p:pic>
      <p:sp>
        <p:nvSpPr>
          <p:cNvPr id="34" name="Rectangle 33">
            <a:extLst>
              <a:ext uri="{FF2B5EF4-FFF2-40B4-BE49-F238E27FC236}">
                <a16:creationId xmlns:a16="http://schemas.microsoft.com/office/drawing/2014/main" id="{84D58AA4-9C13-7E60-E4E6-0B8DA94D5C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1578882"/>
            <a:ext cx="12192000" cy="5286375"/>
          </a:xfrm>
          <a:prstGeom prst="rect">
            <a:avLst/>
          </a:prstGeom>
          <a:gradFill flip="none" rotWithShape="1">
            <a:gsLst>
              <a:gs pos="0">
                <a:srgbClr val="000000">
                  <a:alpha val="59000"/>
                </a:srgbClr>
              </a:gs>
              <a:gs pos="100000">
                <a:srgbClr val="000000">
                  <a:alpha val="0"/>
                </a:srgbClr>
              </a:gs>
              <a:gs pos="60000">
                <a:srgbClr val="000000">
                  <a:alpha val="28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2F6126FB-A886-05CD-A942-24945FCBB312}"/>
              </a:ext>
            </a:extLst>
          </p:cNvPr>
          <p:cNvSpPr>
            <a:spLocks noGrp="1"/>
          </p:cNvSpPr>
          <p:nvPr>
            <p:ph type="title"/>
          </p:nvPr>
        </p:nvSpPr>
        <p:spPr>
          <a:xfrm>
            <a:off x="956129" y="3203510"/>
            <a:ext cx="8952781" cy="1829830"/>
          </a:xfrm>
        </p:spPr>
        <p:txBody>
          <a:bodyPr vert="horz" lIns="91440" tIns="45720" rIns="91440" bIns="45720" rtlCol="0" anchor="b">
            <a:normAutofit/>
          </a:bodyPr>
          <a:lstStyle/>
          <a:p>
            <a:r>
              <a:rPr lang="en-US" sz="3200" spc="530">
                <a:solidFill>
                  <a:srgbClr val="FFFFFF"/>
                </a:solidFill>
              </a:rPr>
              <a:t>Relational database</a:t>
            </a:r>
          </a:p>
        </p:txBody>
      </p:sp>
    </p:spTree>
    <p:extLst>
      <p:ext uri="{BB962C8B-B14F-4D97-AF65-F5344CB8AC3E}">
        <p14:creationId xmlns:p14="http://schemas.microsoft.com/office/powerpoint/2010/main" val="551616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BA2D69FB-D601-1AB3-9866-BD5D97800C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D150D424-378A-5EAF-BEF3-AB85F9E35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11168" y="952500"/>
            <a:ext cx="3453145" cy="495299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ED6B27E-A394-313B-62AB-B6973D5BC1C6}"/>
              </a:ext>
            </a:extLst>
          </p:cNvPr>
          <p:cNvSpPr>
            <a:spLocks noGrp="1"/>
          </p:cNvSpPr>
          <p:nvPr>
            <p:ph idx="1"/>
          </p:nvPr>
        </p:nvSpPr>
        <p:spPr>
          <a:xfrm>
            <a:off x="5362756" y="952479"/>
            <a:ext cx="4800600" cy="4953021"/>
          </a:xfrm>
        </p:spPr>
        <p:txBody>
          <a:bodyPr vert="horz" lIns="91440" tIns="45720" rIns="91440" bIns="45720" rtlCol="0" anchor="t">
            <a:noAutofit/>
          </a:bodyPr>
          <a:lstStyle/>
          <a:p>
            <a:pPr marL="0" indent="0">
              <a:lnSpc>
                <a:spcPct val="110000"/>
              </a:lnSpc>
              <a:buNone/>
            </a:pPr>
            <a:r>
              <a:rPr lang="en-US" sz="2400" dirty="0">
                <a:latin typeface="Times New Roman"/>
                <a:ea typeface="Noto Sans"/>
                <a:cs typeface="Calibri"/>
              </a:rPr>
              <a:t>Relational Database is a type of database that stores and provides access to data points that are related to one another. (most common). </a:t>
            </a:r>
            <a:endParaRPr lang="en-US" sz="2400" dirty="0">
              <a:solidFill>
                <a:srgbClr val="444444"/>
              </a:solidFill>
              <a:latin typeface="Times New Roman"/>
              <a:ea typeface="Noto Sans"/>
              <a:cs typeface="Calibri"/>
            </a:endParaRPr>
          </a:p>
          <a:p>
            <a:pPr marL="0" indent="0">
              <a:lnSpc>
                <a:spcPct val="110000"/>
              </a:lnSpc>
              <a:buNone/>
            </a:pPr>
            <a:endParaRPr lang="en-US" sz="2400" dirty="0">
              <a:latin typeface="Times New Roman"/>
              <a:ea typeface="Noto Sans"/>
              <a:cs typeface="Calibri"/>
            </a:endParaRPr>
          </a:p>
          <a:p>
            <a:pPr marL="285750" indent="-285750">
              <a:buFont typeface="Arial,Sans-Serif" panose="020B0604020202020204" pitchFamily="34" charset="0"/>
            </a:pPr>
            <a:endParaRPr lang="en-US" sz="2400" dirty="0">
              <a:latin typeface="Times New Roman"/>
              <a:ea typeface="Noto Sans"/>
              <a:cs typeface="Noto Sans"/>
            </a:endParaRPr>
          </a:p>
          <a:p>
            <a:pPr marL="0" indent="0">
              <a:buNone/>
            </a:pPr>
            <a:r>
              <a:rPr lang="en-US" sz="2400" cap="all" dirty="0">
                <a:latin typeface="Times New Roman"/>
                <a:ea typeface="Noto Sans"/>
                <a:cs typeface="Noto Sans"/>
              </a:rPr>
              <a:t>A DATABASE MANAGEMENT SYSTEM (DBMS) IS </a:t>
            </a:r>
            <a:r>
              <a:rPr lang="en-US" sz="2400" b="1" cap="all" dirty="0">
                <a:latin typeface="Times New Roman"/>
                <a:ea typeface="Noto Sans"/>
                <a:cs typeface="Noto Sans"/>
              </a:rPr>
              <a:t>SOFTWARE</a:t>
            </a:r>
            <a:r>
              <a:rPr lang="en-US" sz="2400" cap="all" dirty="0">
                <a:latin typeface="Times New Roman"/>
                <a:ea typeface="Noto Sans"/>
                <a:cs typeface="Noto Sans"/>
              </a:rPr>
              <a:t> FOR MANAGING DATABASES AND PROVIDING ACCESS TO THEM. (CREATE, READ, ADD, UPDATE)</a:t>
            </a:r>
            <a:endParaRPr lang="en-US" sz="2400">
              <a:latin typeface="Times New Roman"/>
              <a:cs typeface="Times New Roman"/>
            </a:endParaRPr>
          </a:p>
          <a:p>
            <a:pPr>
              <a:lnSpc>
                <a:spcPct val="110000"/>
              </a:lnSpc>
            </a:pPr>
            <a:endParaRPr lang="en-US" sz="2400" dirty="0">
              <a:latin typeface="Times New Roman"/>
              <a:ea typeface="Noto Sans"/>
              <a:cs typeface="Noto Sans"/>
            </a:endParaRPr>
          </a:p>
          <a:p>
            <a:pPr>
              <a:lnSpc>
                <a:spcPct val="110000"/>
              </a:lnSpc>
            </a:pPr>
            <a:endParaRPr lang="en-US" sz="2400" dirty="0">
              <a:latin typeface="Times New Roman"/>
              <a:ea typeface="Noto Sans"/>
              <a:cs typeface="Noto Sans"/>
            </a:endParaRPr>
          </a:p>
        </p:txBody>
      </p:sp>
      <p:pic>
        <p:nvPicPr>
          <p:cNvPr id="2" name="Picture 1" descr="Designing a Relational Database and Creating an Entity Relationship Diagram  | by Craig Dickson | Towards Data Science">
            <a:extLst>
              <a:ext uri="{FF2B5EF4-FFF2-40B4-BE49-F238E27FC236}">
                <a16:creationId xmlns:a16="http://schemas.microsoft.com/office/drawing/2014/main" id="{D269554D-73B7-5D17-B1A1-46E0E308E5A0}"/>
              </a:ext>
            </a:extLst>
          </p:cNvPr>
          <p:cNvPicPr>
            <a:picLocks noChangeAspect="1"/>
          </p:cNvPicPr>
          <p:nvPr/>
        </p:nvPicPr>
        <p:blipFill>
          <a:blip r:embed="rId3"/>
          <a:stretch>
            <a:fillRect/>
          </a:stretch>
        </p:blipFill>
        <p:spPr>
          <a:xfrm>
            <a:off x="1248368" y="101759"/>
            <a:ext cx="3617257" cy="3214042"/>
          </a:xfrm>
          <a:prstGeom prst="rect">
            <a:avLst/>
          </a:prstGeom>
        </p:spPr>
      </p:pic>
      <p:pic>
        <p:nvPicPr>
          <p:cNvPr id="7" name="Picture 6" descr="Autonomous Database coming to Oracle Database@Azure - Techzine Global">
            <a:extLst>
              <a:ext uri="{FF2B5EF4-FFF2-40B4-BE49-F238E27FC236}">
                <a16:creationId xmlns:a16="http://schemas.microsoft.com/office/drawing/2014/main" id="{2F2F0B78-EA08-BA8B-ADA5-F850B8A9F933}"/>
              </a:ext>
            </a:extLst>
          </p:cNvPr>
          <p:cNvPicPr>
            <a:picLocks noChangeAspect="1"/>
          </p:cNvPicPr>
          <p:nvPr/>
        </p:nvPicPr>
        <p:blipFill>
          <a:blip r:embed="rId4"/>
          <a:stretch>
            <a:fillRect/>
          </a:stretch>
        </p:blipFill>
        <p:spPr>
          <a:xfrm>
            <a:off x="9897464" y="1019625"/>
            <a:ext cx="2044281" cy="1411317"/>
          </a:xfrm>
          <a:prstGeom prst="rect">
            <a:avLst/>
          </a:prstGeom>
        </p:spPr>
      </p:pic>
      <p:pic>
        <p:nvPicPr>
          <p:cNvPr id="9" name="Picture 8" descr="Azure Data Studio vs SSMS - Who is the winner? – SQLServerCentral">
            <a:extLst>
              <a:ext uri="{FF2B5EF4-FFF2-40B4-BE49-F238E27FC236}">
                <a16:creationId xmlns:a16="http://schemas.microsoft.com/office/drawing/2014/main" id="{846EAD83-F317-7CBE-B7C9-C16738561F04}"/>
              </a:ext>
            </a:extLst>
          </p:cNvPr>
          <p:cNvPicPr>
            <a:picLocks noChangeAspect="1"/>
          </p:cNvPicPr>
          <p:nvPr/>
        </p:nvPicPr>
        <p:blipFill>
          <a:blip r:embed="rId5"/>
          <a:stretch>
            <a:fillRect/>
          </a:stretch>
        </p:blipFill>
        <p:spPr>
          <a:xfrm>
            <a:off x="1248584" y="3686175"/>
            <a:ext cx="3857625" cy="2533650"/>
          </a:xfrm>
          <a:prstGeom prst="rect">
            <a:avLst/>
          </a:prstGeom>
        </p:spPr>
      </p:pic>
    </p:spTree>
    <p:extLst>
      <p:ext uri="{BB962C8B-B14F-4D97-AF65-F5344CB8AC3E}">
        <p14:creationId xmlns:p14="http://schemas.microsoft.com/office/powerpoint/2010/main" val="2836020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4654246F-8623-7F3F-7EFA-15A14DAF0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14">
            <a:extLst>
              <a:ext uri="{FF2B5EF4-FFF2-40B4-BE49-F238E27FC236}">
                <a16:creationId xmlns:a16="http://schemas.microsoft.com/office/drawing/2014/main" id="{DFDB12F6-7631-6B2E-59B2-68765ECAE785}"/>
              </a:ext>
            </a:extLst>
          </p:cNvPr>
          <p:cNvSpPr>
            <a:spLocks noGrp="1"/>
          </p:cNvSpPr>
          <p:nvPr>
            <p:ph idx="1"/>
          </p:nvPr>
        </p:nvSpPr>
        <p:spPr>
          <a:xfrm>
            <a:off x="334274" y="504241"/>
            <a:ext cx="9656216" cy="895910"/>
          </a:xfrm>
        </p:spPr>
        <p:txBody>
          <a:bodyPr vert="horz" lIns="91440" tIns="45720" rIns="91440" bIns="45720" rtlCol="0" anchor="t">
            <a:noAutofit/>
          </a:bodyPr>
          <a:lstStyle/>
          <a:p>
            <a:pPr algn="ctr"/>
            <a:r>
              <a:rPr lang="en-US" sz="5500" dirty="0">
                <a:latin typeface="Times New Roman"/>
                <a:cs typeface="Times New Roman"/>
              </a:rPr>
              <a:t>ROWS &amp; COLUMNS</a:t>
            </a:r>
            <a:endParaRPr lang="en-US"/>
          </a:p>
        </p:txBody>
      </p:sp>
      <p:sp>
        <p:nvSpPr>
          <p:cNvPr id="27" name="Rectangle 26">
            <a:extLst>
              <a:ext uri="{FF2B5EF4-FFF2-40B4-BE49-F238E27FC236}">
                <a16:creationId xmlns:a16="http://schemas.microsoft.com/office/drawing/2014/main" id="{FAC4BDE1-4D40-5601-7947-DB5EFE31DA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5400" y="953965"/>
            <a:ext cx="4164100" cy="495153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table&#10;&#10;Description automatically generated">
            <a:extLst>
              <a:ext uri="{FF2B5EF4-FFF2-40B4-BE49-F238E27FC236}">
                <a16:creationId xmlns:a16="http://schemas.microsoft.com/office/drawing/2014/main" id="{19E3D105-4202-FBB5-325C-B25718AABAE3}"/>
              </a:ext>
            </a:extLst>
          </p:cNvPr>
          <p:cNvPicPr>
            <a:picLocks noChangeAspect="1"/>
          </p:cNvPicPr>
          <p:nvPr/>
        </p:nvPicPr>
        <p:blipFill>
          <a:blip r:embed="rId3"/>
          <a:srcRect l="2627" r="7157"/>
          <a:stretch/>
        </p:blipFill>
        <p:spPr>
          <a:xfrm>
            <a:off x="853480" y="1971421"/>
            <a:ext cx="10468991" cy="4324141"/>
          </a:xfrm>
          <a:prstGeom prst="rect">
            <a:avLst/>
          </a:prstGeom>
        </p:spPr>
      </p:pic>
    </p:spTree>
    <p:extLst>
      <p:ext uri="{BB962C8B-B14F-4D97-AF65-F5344CB8AC3E}">
        <p14:creationId xmlns:p14="http://schemas.microsoft.com/office/powerpoint/2010/main" val="3691943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E43A7-2B07-D833-94D5-06477C0B02C2}"/>
              </a:ext>
            </a:extLst>
          </p:cNvPr>
          <p:cNvSpPr>
            <a:spLocks noGrp="1"/>
          </p:cNvSpPr>
          <p:nvPr>
            <p:ph type="title"/>
          </p:nvPr>
        </p:nvSpPr>
        <p:spPr/>
        <p:txBody>
          <a:bodyPr/>
          <a:lstStyle/>
          <a:p>
            <a:r>
              <a:rPr lang="en-US"/>
              <a:t>RELATIONAL DATABASE</a:t>
            </a:r>
          </a:p>
        </p:txBody>
      </p:sp>
      <p:sp>
        <p:nvSpPr>
          <p:cNvPr id="3" name="Content Placeholder 2">
            <a:extLst>
              <a:ext uri="{FF2B5EF4-FFF2-40B4-BE49-F238E27FC236}">
                <a16:creationId xmlns:a16="http://schemas.microsoft.com/office/drawing/2014/main" id="{86E98B0C-E6BB-38B4-1F27-DDAEE9B2C5C6}"/>
              </a:ext>
            </a:extLst>
          </p:cNvPr>
          <p:cNvSpPr>
            <a:spLocks noGrp="1"/>
          </p:cNvSpPr>
          <p:nvPr>
            <p:ph idx="1"/>
          </p:nvPr>
        </p:nvSpPr>
        <p:spPr/>
        <p:txBody>
          <a:bodyPr vert="horz" lIns="91440" tIns="45720" rIns="91440" bIns="45720" rtlCol="0" anchor="t">
            <a:normAutofit/>
          </a:bodyPr>
          <a:lstStyle/>
          <a:p>
            <a:r>
              <a:rPr lang="en-US" dirty="0"/>
              <a:t>Functional </a:t>
            </a:r>
            <a:r>
              <a:rPr lang="en-US" dirty="0" err="1"/>
              <a:t>Depencies</a:t>
            </a:r>
            <a:r>
              <a:rPr lang="en-US" dirty="0"/>
              <a:t>:</a:t>
            </a:r>
            <a:r>
              <a:rPr lang="en-US" dirty="0">
                <a:ea typeface="+mn-lt"/>
                <a:cs typeface="+mn-lt"/>
              </a:rPr>
              <a:t> </a:t>
            </a:r>
            <a:r>
              <a:rPr lang="en-US" dirty="0">
                <a:latin typeface="Times New Roman"/>
                <a:ea typeface="+mn-lt"/>
                <a:cs typeface="+mn-lt"/>
              </a:rPr>
              <a:t>a relationship between two sets of attributes in a relation/table, where the value of one set of attributes determines the value of another attribute. (X --&gt; Y)</a:t>
            </a:r>
          </a:p>
          <a:p>
            <a:r>
              <a:rPr lang="en-US" dirty="0">
                <a:latin typeface="Times New Roman"/>
                <a:cs typeface="Times New Roman"/>
              </a:rPr>
              <a:t>Ex: </a:t>
            </a:r>
            <a:r>
              <a:rPr lang="en-US" sz="1500" dirty="0" err="1">
                <a:solidFill>
                  <a:srgbClr val="1C5253"/>
                </a:solidFill>
                <a:latin typeface="Consolas"/>
                <a:cs typeface="Times New Roman"/>
              </a:rPr>
              <a:t>courseid</a:t>
            </a:r>
            <a:r>
              <a:rPr lang="en-US" sz="1500" dirty="0">
                <a:solidFill>
                  <a:srgbClr val="272822"/>
                </a:solidFill>
                <a:latin typeface="Noto Sans"/>
                <a:ea typeface="Noto Sans"/>
                <a:cs typeface="Noto Sans"/>
              </a:rPr>
              <a:t> ➡ </a:t>
            </a:r>
            <a:r>
              <a:rPr lang="en-US" sz="1500" dirty="0" err="1">
                <a:solidFill>
                  <a:srgbClr val="1C5253"/>
                </a:solidFill>
                <a:latin typeface="Consolas"/>
                <a:cs typeface="Times New Roman"/>
              </a:rPr>
              <a:t>coursesubject</a:t>
            </a:r>
            <a:r>
              <a:rPr lang="en-US" sz="1500" dirty="0">
                <a:solidFill>
                  <a:srgbClr val="272822"/>
                </a:solidFill>
                <a:latin typeface="Noto Sans"/>
                <a:ea typeface="Noto Sans"/>
                <a:cs typeface="Noto Sans"/>
              </a:rPr>
              <a:t>, </a:t>
            </a:r>
            <a:r>
              <a:rPr lang="en-US" sz="1500" dirty="0" err="1">
                <a:solidFill>
                  <a:srgbClr val="1C5253"/>
                </a:solidFill>
                <a:latin typeface="Consolas"/>
                <a:cs typeface="Times New Roman"/>
              </a:rPr>
              <a:t>coursenum</a:t>
            </a:r>
            <a:r>
              <a:rPr lang="en-US" sz="1500" dirty="0">
                <a:solidFill>
                  <a:srgbClr val="272822"/>
                </a:solidFill>
                <a:latin typeface="Noto Sans"/>
                <a:ea typeface="Noto Sans"/>
                <a:cs typeface="Noto Sans"/>
              </a:rPr>
              <a:t>, </a:t>
            </a:r>
            <a:r>
              <a:rPr lang="en-US" sz="1500" dirty="0" err="1">
                <a:solidFill>
                  <a:srgbClr val="1C5253"/>
                </a:solidFill>
                <a:latin typeface="Consolas"/>
                <a:cs typeface="Times New Roman"/>
              </a:rPr>
              <a:t>coursetitle</a:t>
            </a:r>
            <a:r>
              <a:rPr lang="en-US" sz="1500" dirty="0">
                <a:solidFill>
                  <a:srgbClr val="272822"/>
                </a:solidFill>
                <a:latin typeface="Noto Sans"/>
                <a:ea typeface="Noto Sans"/>
                <a:cs typeface="Noto Sans"/>
              </a:rPr>
              <a:t>, </a:t>
            </a:r>
            <a:r>
              <a:rPr lang="en-US" sz="1500" dirty="0" err="1">
                <a:solidFill>
                  <a:srgbClr val="1C5253"/>
                </a:solidFill>
                <a:latin typeface="Consolas"/>
                <a:cs typeface="Times New Roman"/>
              </a:rPr>
              <a:t>coursehours</a:t>
            </a:r>
            <a:endParaRPr lang="en-US" dirty="0" err="1">
              <a:latin typeface="Times New Roman"/>
              <a:cs typeface="Times New Roman"/>
            </a:endParaRPr>
          </a:p>
          <a:p>
            <a:r>
              <a:rPr lang="en-US" dirty="0"/>
              <a:t>Its Importance: </a:t>
            </a:r>
          </a:p>
          <a:p>
            <a:r>
              <a:rPr lang="en-US" dirty="0"/>
              <a:t>+ Determines primary key for a table</a:t>
            </a:r>
          </a:p>
          <a:p>
            <a:r>
              <a:rPr lang="en-US" dirty="0"/>
              <a:t>+ Normalizing data table</a:t>
            </a:r>
          </a:p>
          <a:p>
            <a:pPr marL="0" indent="0">
              <a:buNone/>
            </a:pPr>
            <a:r>
              <a:rPr lang="en-US" dirty="0"/>
              <a:t>    + Identify Relationships between different </a:t>
            </a:r>
            <a:r>
              <a:rPr lang="en-US" dirty="0" err="1"/>
              <a:t>tbale</a:t>
            </a:r>
            <a:r>
              <a:rPr lang="en-US" dirty="0"/>
              <a:t>: one-to-one, many-to-many, one-to-many</a:t>
            </a:r>
          </a:p>
        </p:txBody>
      </p:sp>
    </p:spTree>
    <p:extLst>
      <p:ext uri="{BB962C8B-B14F-4D97-AF65-F5344CB8AC3E}">
        <p14:creationId xmlns:p14="http://schemas.microsoft.com/office/powerpoint/2010/main" val="204217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80CCD56-C12A-7636-D7A1-B201A297A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B102B-36D1-3E23-E6E8-E633FF726082}"/>
              </a:ext>
            </a:extLst>
          </p:cNvPr>
          <p:cNvSpPr>
            <a:spLocks noGrp="1"/>
          </p:cNvSpPr>
          <p:nvPr>
            <p:ph type="title"/>
          </p:nvPr>
        </p:nvSpPr>
        <p:spPr>
          <a:xfrm>
            <a:off x="1078" y="-1697"/>
            <a:ext cx="2915661" cy="7675188"/>
          </a:xfrm>
          <a:noFill/>
        </p:spPr>
        <p:txBody>
          <a:bodyPr vert="horz" lIns="91440" tIns="45720" rIns="91440" bIns="45720" rtlCol="0" anchor="ctr">
            <a:normAutofit/>
          </a:bodyPr>
          <a:lstStyle/>
          <a:p>
            <a:r>
              <a:rPr lang="en-US" sz="3200" spc="530" dirty="0"/>
              <a:t>SQL</a:t>
            </a:r>
            <a:br>
              <a:rPr lang="en-US" sz="3200" spc="530" dirty="0"/>
            </a:br>
            <a:r>
              <a:rPr lang="en-US" sz="1200" spc="530" dirty="0">
                <a:ea typeface="+mj-lt"/>
                <a:cs typeface="+mj-lt"/>
              </a:rPr>
              <a:t>is a standard language for managing and manipulating relational databases. Here's a summary of key aspects of SQL</a:t>
            </a:r>
            <a:br>
              <a:rPr lang="en-US" sz="1200" spc="530" dirty="0">
                <a:ea typeface="+mj-lt"/>
                <a:cs typeface="+mj-lt"/>
              </a:rPr>
            </a:br>
            <a:br>
              <a:rPr lang="en-US" sz="1200" spc="530" dirty="0">
                <a:ea typeface="+mj-lt"/>
                <a:cs typeface="+mj-lt"/>
              </a:rPr>
            </a:br>
            <a:br>
              <a:rPr lang="en-US" sz="1200" spc="530" dirty="0">
                <a:ea typeface="+mj-lt"/>
                <a:cs typeface="+mj-lt"/>
              </a:rPr>
            </a:br>
            <a:r>
              <a:rPr lang="en-US" sz="1300" spc="530" dirty="0">
                <a:latin typeface="Times New Roman"/>
                <a:ea typeface="+mj-lt"/>
                <a:cs typeface="+mj-lt"/>
              </a:rPr>
              <a:t>SQL allows users to:</a:t>
            </a:r>
            <a:endParaRPr lang="en-US" sz="1200" spc="530" dirty="0">
              <a:latin typeface="Times New Roman"/>
              <a:cs typeface="Times New Roman"/>
            </a:endParaRPr>
          </a:p>
          <a:p>
            <a:pPr marL="285750" indent="-285750">
              <a:buFont typeface="Arial"/>
              <a:buChar char="•"/>
            </a:pPr>
            <a:r>
              <a:rPr lang="en-US" sz="1300" spc="530" dirty="0">
                <a:latin typeface="Times New Roman"/>
                <a:ea typeface="+mj-lt"/>
                <a:cs typeface="+mj-lt"/>
              </a:rPr>
              <a:t>Query data from databases</a:t>
            </a:r>
            <a:endParaRPr lang="en-US" dirty="0">
              <a:latin typeface="Times New Roman"/>
              <a:cs typeface="Times New Roman"/>
            </a:endParaRPr>
          </a:p>
          <a:p>
            <a:pPr marL="285750" indent="-285750">
              <a:buFont typeface="Arial"/>
              <a:buChar char="•"/>
            </a:pPr>
            <a:r>
              <a:rPr lang="en-US" sz="1300" spc="530" dirty="0">
                <a:latin typeface="Times New Roman"/>
                <a:ea typeface="+mj-lt"/>
                <a:cs typeface="+mj-lt"/>
              </a:rPr>
              <a:t>Insert, update, and delete records</a:t>
            </a:r>
            <a:endParaRPr lang="en-US">
              <a:latin typeface="Times New Roman"/>
              <a:cs typeface="Times New Roman"/>
            </a:endParaRPr>
          </a:p>
          <a:p>
            <a:pPr marL="285750" indent="-285750">
              <a:buFont typeface="Arial"/>
              <a:buChar char="•"/>
            </a:pPr>
            <a:r>
              <a:rPr lang="en-US" sz="1300" spc="530" dirty="0">
                <a:latin typeface="Times New Roman"/>
                <a:ea typeface="+mj-lt"/>
                <a:cs typeface="+mj-lt"/>
              </a:rPr>
              <a:t>Create and modify database structures</a:t>
            </a:r>
            <a:endParaRPr lang="en-US">
              <a:latin typeface="Times New Roman"/>
              <a:cs typeface="Times New Roman"/>
            </a:endParaRPr>
          </a:p>
          <a:p>
            <a:pPr marL="285750" indent="-285750">
              <a:buFont typeface="Arial"/>
              <a:buChar char="•"/>
            </a:pPr>
            <a:r>
              <a:rPr lang="en-US" sz="1300" spc="530" dirty="0">
                <a:latin typeface="Times New Roman"/>
                <a:ea typeface="+mj-lt"/>
                <a:cs typeface="+mj-lt"/>
              </a:rPr>
              <a:t>Set permissions on database objects</a:t>
            </a:r>
            <a:endParaRPr lang="en-US" dirty="0">
              <a:latin typeface="Times New Roman"/>
            </a:endParaRPr>
          </a:p>
          <a:p>
            <a:endParaRPr lang="en-US" sz="1200" spc="530" dirty="0">
              <a:ea typeface="+mj-lt"/>
              <a:cs typeface="+mj-lt"/>
            </a:endParaRPr>
          </a:p>
        </p:txBody>
      </p:sp>
      <p:sp>
        <p:nvSpPr>
          <p:cNvPr id="3" name="Content Placeholder 2">
            <a:extLst>
              <a:ext uri="{FF2B5EF4-FFF2-40B4-BE49-F238E27FC236}">
                <a16:creationId xmlns:a16="http://schemas.microsoft.com/office/drawing/2014/main" id="{CEBCF1F6-CDFA-C985-5993-236183355513}"/>
              </a:ext>
            </a:extLst>
          </p:cNvPr>
          <p:cNvSpPr>
            <a:spLocks noGrp="1"/>
          </p:cNvSpPr>
          <p:nvPr>
            <p:ph idx="1"/>
          </p:nvPr>
        </p:nvSpPr>
        <p:spPr>
          <a:xfrm>
            <a:off x="964784" y="4646762"/>
            <a:ext cx="3956466" cy="1017438"/>
          </a:xfrm>
          <a:noFill/>
        </p:spPr>
        <p:txBody>
          <a:bodyPr vert="horz" lIns="91440" tIns="45720" rIns="91440" bIns="45720" rtlCol="0" anchor="t">
            <a:normAutofit/>
          </a:bodyPr>
          <a:lstStyle/>
          <a:p>
            <a:pPr marL="0" indent="0">
              <a:buNone/>
            </a:pPr>
            <a:r>
              <a:rPr lang="en-US" dirty="0"/>
              <a:t>.</a:t>
            </a:r>
            <a:endParaRPr lang="en-US"/>
          </a:p>
        </p:txBody>
      </p:sp>
      <p:sp>
        <p:nvSpPr>
          <p:cNvPr id="16" name="Rectangle 15">
            <a:extLst>
              <a:ext uri="{FF2B5EF4-FFF2-40B4-BE49-F238E27FC236}">
                <a16:creationId xmlns:a16="http://schemas.microsoft.com/office/drawing/2014/main" id="{6B0AF32C-295D-E7E9-86B7-B77B5747B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953965"/>
            <a:ext cx="4477128" cy="495153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QL Basics Cheat Sheet | LearnSQL.com">
            <a:extLst>
              <a:ext uri="{FF2B5EF4-FFF2-40B4-BE49-F238E27FC236}">
                <a16:creationId xmlns:a16="http://schemas.microsoft.com/office/drawing/2014/main" id="{8139F922-B200-F836-9A2A-11C17028D964}"/>
              </a:ext>
            </a:extLst>
          </p:cNvPr>
          <p:cNvPicPr>
            <a:picLocks noChangeAspect="1"/>
          </p:cNvPicPr>
          <p:nvPr/>
        </p:nvPicPr>
        <p:blipFill>
          <a:blip r:embed="rId2"/>
          <a:stretch>
            <a:fillRect/>
          </a:stretch>
        </p:blipFill>
        <p:spPr>
          <a:xfrm>
            <a:off x="2933398" y="186743"/>
            <a:ext cx="9258599" cy="6675011"/>
          </a:xfrm>
          <a:prstGeom prst="rect">
            <a:avLst/>
          </a:prstGeom>
        </p:spPr>
      </p:pic>
    </p:spTree>
    <p:extLst>
      <p:ext uri="{BB962C8B-B14F-4D97-AF65-F5344CB8AC3E}">
        <p14:creationId xmlns:p14="http://schemas.microsoft.com/office/powerpoint/2010/main" val="3266796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FD558-90EC-802F-DD11-F098874A4763}"/>
              </a:ext>
            </a:extLst>
          </p:cNvPr>
          <p:cNvSpPr>
            <a:spLocks noGrp="1"/>
          </p:cNvSpPr>
          <p:nvPr>
            <p:ph type="title"/>
          </p:nvPr>
        </p:nvSpPr>
        <p:spPr/>
        <p:txBody>
          <a:bodyPr/>
          <a:lstStyle/>
          <a:p>
            <a:r>
              <a:rPr lang="en-US" dirty="0"/>
              <a:t>Subqueries</a:t>
            </a:r>
          </a:p>
        </p:txBody>
      </p:sp>
      <p:pic>
        <p:nvPicPr>
          <p:cNvPr id="7" name="Content Placeholder 6" descr="SCALAR SUBQUERY vs TABLE JOIN | cankaya's Blog">
            <a:extLst>
              <a:ext uri="{FF2B5EF4-FFF2-40B4-BE49-F238E27FC236}">
                <a16:creationId xmlns:a16="http://schemas.microsoft.com/office/drawing/2014/main" id="{51B9AED8-0DBC-94D4-1472-845F6AA269AA}"/>
              </a:ext>
            </a:extLst>
          </p:cNvPr>
          <p:cNvPicPr>
            <a:picLocks noGrp="1" noChangeAspect="1"/>
          </p:cNvPicPr>
          <p:nvPr>
            <p:ph idx="1"/>
          </p:nvPr>
        </p:nvPicPr>
        <p:blipFill>
          <a:blip r:embed="rId3"/>
          <a:stretch>
            <a:fillRect/>
          </a:stretch>
        </p:blipFill>
        <p:spPr>
          <a:xfrm>
            <a:off x="265413" y="2245905"/>
            <a:ext cx="4123553" cy="2635851"/>
          </a:xfrm>
        </p:spPr>
      </p:pic>
      <p:pic>
        <p:nvPicPr>
          <p:cNvPr id="10" name="Picture 9" descr="100DaysofSQL | DAY 2: Nested VS Correlated Subqueries | by Sng Ying | Medium">
            <a:extLst>
              <a:ext uri="{FF2B5EF4-FFF2-40B4-BE49-F238E27FC236}">
                <a16:creationId xmlns:a16="http://schemas.microsoft.com/office/drawing/2014/main" id="{75762CBA-5E40-A7C5-E9A5-91916C4FB636}"/>
              </a:ext>
            </a:extLst>
          </p:cNvPr>
          <p:cNvPicPr>
            <a:picLocks noChangeAspect="1"/>
          </p:cNvPicPr>
          <p:nvPr/>
        </p:nvPicPr>
        <p:blipFill>
          <a:blip r:embed="rId4"/>
          <a:stretch>
            <a:fillRect/>
          </a:stretch>
        </p:blipFill>
        <p:spPr>
          <a:xfrm>
            <a:off x="5918886" y="2178646"/>
            <a:ext cx="5606142" cy="2883767"/>
          </a:xfrm>
          <a:prstGeom prst="rect">
            <a:avLst/>
          </a:prstGeom>
        </p:spPr>
      </p:pic>
    </p:spTree>
    <p:extLst>
      <p:ext uri="{BB962C8B-B14F-4D97-AF65-F5344CB8AC3E}">
        <p14:creationId xmlns:p14="http://schemas.microsoft.com/office/powerpoint/2010/main" val="3587575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2D69FB-D601-1AB3-9866-BD5D97800C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50D424-378A-5EAF-BEF3-AB85F9E35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11168" y="952500"/>
            <a:ext cx="3453145" cy="495299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C53F3F-01EA-73B5-CA3D-3B2475F1DACE}"/>
              </a:ext>
            </a:extLst>
          </p:cNvPr>
          <p:cNvSpPr>
            <a:spLocks noGrp="1"/>
          </p:cNvSpPr>
          <p:nvPr>
            <p:ph type="title"/>
          </p:nvPr>
        </p:nvSpPr>
        <p:spPr>
          <a:xfrm>
            <a:off x="5186363" y="1295399"/>
            <a:ext cx="5710237" cy="1598023"/>
          </a:xfrm>
        </p:spPr>
        <p:txBody>
          <a:bodyPr>
            <a:normAutofit/>
          </a:bodyPr>
          <a:lstStyle/>
          <a:p>
            <a:r>
              <a:rPr lang="en-US" dirty="0"/>
              <a:t>TABLE OF CONTENT</a:t>
            </a:r>
          </a:p>
        </p:txBody>
      </p:sp>
      <p:pic>
        <p:nvPicPr>
          <p:cNvPr id="7" name="Graphic 6" descr="Database">
            <a:extLst>
              <a:ext uri="{FF2B5EF4-FFF2-40B4-BE49-F238E27FC236}">
                <a16:creationId xmlns:a16="http://schemas.microsoft.com/office/drawing/2014/main" id="{F1760588-9FD3-A301-05FD-45B1F84B84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2501" y="1700691"/>
            <a:ext cx="3465636" cy="3465636"/>
          </a:xfrm>
          <a:prstGeom prst="rect">
            <a:avLst/>
          </a:prstGeom>
        </p:spPr>
      </p:pic>
      <p:sp>
        <p:nvSpPr>
          <p:cNvPr id="3" name="Content Placeholder 2">
            <a:extLst>
              <a:ext uri="{FF2B5EF4-FFF2-40B4-BE49-F238E27FC236}">
                <a16:creationId xmlns:a16="http://schemas.microsoft.com/office/drawing/2014/main" id="{9FCA6130-969A-955C-28EA-322A0E9F1028}"/>
              </a:ext>
            </a:extLst>
          </p:cNvPr>
          <p:cNvSpPr>
            <a:spLocks noGrp="1"/>
          </p:cNvSpPr>
          <p:nvPr>
            <p:ph idx="1"/>
          </p:nvPr>
        </p:nvSpPr>
        <p:spPr>
          <a:xfrm>
            <a:off x="6096001" y="2893422"/>
            <a:ext cx="4800600" cy="3012078"/>
          </a:xfrm>
        </p:spPr>
        <p:txBody>
          <a:bodyPr vert="horz" lIns="91440" tIns="45720" rIns="91440" bIns="45720" rtlCol="0" anchor="t">
            <a:normAutofit/>
          </a:bodyPr>
          <a:lstStyle/>
          <a:p>
            <a:pPr marL="342900" indent="-342900">
              <a:buAutoNum type="arabicPeriod"/>
            </a:pPr>
            <a:r>
              <a:rPr lang="en-US" dirty="0"/>
              <a:t>Data Systems Overview</a:t>
            </a:r>
          </a:p>
          <a:p>
            <a:pPr marL="342900" indent="-342900">
              <a:buAutoNum type="arabicPeriod"/>
            </a:pPr>
            <a:r>
              <a:rPr lang="en-US" dirty="0"/>
              <a:t>Manipulating Data with Python</a:t>
            </a:r>
          </a:p>
          <a:p>
            <a:pPr marL="342900" indent="-342900">
              <a:buAutoNum type="arabicPeriod"/>
            </a:pPr>
            <a:r>
              <a:rPr lang="en-US" dirty="0"/>
              <a:t>Relational Database &amp; SQL</a:t>
            </a:r>
          </a:p>
          <a:p>
            <a:pPr marL="342900" indent="-342900">
              <a:buAutoNum type="arabicPeriod"/>
            </a:pPr>
            <a:r>
              <a:rPr lang="en-US" dirty="0" err="1"/>
              <a:t>Hierachichal</a:t>
            </a:r>
            <a:r>
              <a:rPr lang="en-US" dirty="0"/>
              <a:t> Data &amp; Web Scrapping Technique</a:t>
            </a:r>
          </a:p>
          <a:p>
            <a:pPr marL="342900" indent="-342900">
              <a:buAutoNum type="arabicPeriod"/>
            </a:pPr>
            <a:endParaRPr lang="en-US" dirty="0"/>
          </a:p>
        </p:txBody>
      </p:sp>
    </p:spTree>
    <p:extLst>
      <p:ext uri="{BB962C8B-B14F-4D97-AF65-F5344CB8AC3E}">
        <p14:creationId xmlns:p14="http://schemas.microsoft.com/office/powerpoint/2010/main" val="2399924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192EA-F84D-7869-6D0A-C9439ED19340}"/>
              </a:ext>
            </a:extLst>
          </p:cNvPr>
          <p:cNvSpPr>
            <a:spLocks noGrp="1"/>
          </p:cNvSpPr>
          <p:nvPr>
            <p:ph type="title"/>
          </p:nvPr>
        </p:nvSpPr>
        <p:spPr/>
        <p:txBody>
          <a:bodyPr/>
          <a:lstStyle/>
          <a:p>
            <a:endParaRPr lang="en-US"/>
          </a:p>
        </p:txBody>
      </p:sp>
      <p:pic>
        <p:nvPicPr>
          <p:cNvPr id="4" name="Content Placeholder 3" descr="A diagram of a group of circles&#10;&#10;Description automatically generated">
            <a:extLst>
              <a:ext uri="{FF2B5EF4-FFF2-40B4-BE49-F238E27FC236}">
                <a16:creationId xmlns:a16="http://schemas.microsoft.com/office/drawing/2014/main" id="{747324B9-DA27-6902-ED68-5569A5C2E2AB}"/>
              </a:ext>
            </a:extLst>
          </p:cNvPr>
          <p:cNvPicPr>
            <a:picLocks noGrp="1" noChangeAspect="1"/>
          </p:cNvPicPr>
          <p:nvPr>
            <p:ph idx="1"/>
          </p:nvPr>
        </p:nvPicPr>
        <p:blipFill>
          <a:blip r:embed="rId2"/>
          <a:stretch>
            <a:fillRect/>
          </a:stretch>
        </p:blipFill>
        <p:spPr>
          <a:xfrm>
            <a:off x="3467352" y="475861"/>
            <a:ext cx="5744475" cy="6116688"/>
          </a:xfrm>
        </p:spPr>
      </p:pic>
    </p:spTree>
    <p:extLst>
      <p:ext uri="{BB962C8B-B14F-4D97-AF65-F5344CB8AC3E}">
        <p14:creationId xmlns:p14="http://schemas.microsoft.com/office/powerpoint/2010/main" val="3829597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F5BBE-EF0A-41E1-A4E6-AF9BDDBF3A95}"/>
              </a:ext>
            </a:extLst>
          </p:cNvPr>
          <p:cNvSpPr>
            <a:spLocks noGrp="1"/>
          </p:cNvSpPr>
          <p:nvPr>
            <p:ph type="title"/>
          </p:nvPr>
        </p:nvSpPr>
        <p:spPr/>
        <p:txBody>
          <a:bodyPr/>
          <a:lstStyle/>
          <a:p>
            <a:r>
              <a:rPr lang="en-US" dirty="0" err="1"/>
              <a:t>Sql</a:t>
            </a:r>
            <a:r>
              <a:rPr lang="en-US" dirty="0"/>
              <a:t> alchemy</a:t>
            </a:r>
          </a:p>
        </p:txBody>
      </p:sp>
      <p:sp>
        <p:nvSpPr>
          <p:cNvPr id="3" name="Content Placeholder 2">
            <a:extLst>
              <a:ext uri="{FF2B5EF4-FFF2-40B4-BE49-F238E27FC236}">
                <a16:creationId xmlns:a16="http://schemas.microsoft.com/office/drawing/2014/main" id="{BE24B60E-1441-0CC9-0674-A5900E4DDC8E}"/>
              </a:ext>
            </a:extLst>
          </p:cNvPr>
          <p:cNvSpPr>
            <a:spLocks noGrp="1"/>
          </p:cNvSpPr>
          <p:nvPr>
            <p:ph idx="1"/>
          </p:nvPr>
        </p:nvSpPr>
        <p:spPr>
          <a:xfrm>
            <a:off x="1295400" y="2262188"/>
            <a:ext cx="2768184" cy="3643312"/>
          </a:xfrm>
        </p:spPr>
        <p:txBody>
          <a:bodyPr vert="horz" lIns="91440" tIns="45720" rIns="91440" bIns="45720" rtlCol="0" anchor="t">
            <a:noAutofit/>
          </a:bodyPr>
          <a:lstStyle/>
          <a:p>
            <a:r>
              <a:rPr lang="en-US" sz="1600" err="1">
                <a:ea typeface="+mn-lt"/>
                <a:cs typeface="+mn-lt"/>
              </a:rPr>
              <a:t>SQLAlchemy</a:t>
            </a:r>
            <a:r>
              <a:rPr lang="en-US" sz="1600" dirty="0">
                <a:ea typeface="+mn-lt"/>
                <a:cs typeface="+mn-lt"/>
              </a:rPr>
              <a:t> is a powerful and flexible Python SQL toolkit and Object Relational Mapper (ORM) that provides developers with the full capabilities of SQL</a:t>
            </a:r>
            <a:endParaRPr lang="en-US" sz="1600"/>
          </a:p>
        </p:txBody>
      </p:sp>
      <p:pic>
        <p:nvPicPr>
          <p:cNvPr id="4" name="Picture 3" descr="SQLAlchemy - Wikipedia">
            <a:extLst>
              <a:ext uri="{FF2B5EF4-FFF2-40B4-BE49-F238E27FC236}">
                <a16:creationId xmlns:a16="http://schemas.microsoft.com/office/drawing/2014/main" id="{A91B385A-882C-E92C-BBDC-E3B8C1856E77}"/>
              </a:ext>
            </a:extLst>
          </p:cNvPr>
          <p:cNvPicPr>
            <a:picLocks noChangeAspect="1"/>
          </p:cNvPicPr>
          <p:nvPr/>
        </p:nvPicPr>
        <p:blipFill>
          <a:blip r:embed="rId2"/>
          <a:stretch>
            <a:fillRect/>
          </a:stretch>
        </p:blipFill>
        <p:spPr>
          <a:xfrm>
            <a:off x="5461416" y="2256020"/>
            <a:ext cx="5428937" cy="2745698"/>
          </a:xfrm>
          <a:prstGeom prst="rect">
            <a:avLst/>
          </a:prstGeom>
        </p:spPr>
      </p:pic>
    </p:spTree>
    <p:extLst>
      <p:ext uri="{BB962C8B-B14F-4D97-AF65-F5344CB8AC3E}">
        <p14:creationId xmlns:p14="http://schemas.microsoft.com/office/powerpoint/2010/main" val="321994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0E45B9B-5690-F156-E2ED-D88478B76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7081EE3-B6BE-9584-F5AF-E5F6484DA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uter script on a screen">
            <a:extLst>
              <a:ext uri="{FF2B5EF4-FFF2-40B4-BE49-F238E27FC236}">
                <a16:creationId xmlns:a16="http://schemas.microsoft.com/office/drawing/2014/main" id="{028A622C-9A1F-E7DD-14B3-9AAB7E3AAB6E}"/>
              </a:ext>
            </a:extLst>
          </p:cNvPr>
          <p:cNvPicPr>
            <a:picLocks noChangeAspect="1"/>
          </p:cNvPicPr>
          <p:nvPr/>
        </p:nvPicPr>
        <p:blipFill>
          <a:blip r:embed="rId2">
            <a:alphaModFix amt="50000"/>
          </a:blip>
          <a:srcRect t="6573" r="-2" b="9030"/>
          <a:stretch/>
        </p:blipFill>
        <p:spPr>
          <a:xfrm>
            <a:off x="1" y="10"/>
            <a:ext cx="12191998" cy="6857990"/>
          </a:xfrm>
          <a:prstGeom prst="rect">
            <a:avLst/>
          </a:prstGeom>
        </p:spPr>
      </p:pic>
      <p:sp>
        <p:nvSpPr>
          <p:cNvPr id="2" name="Title 1">
            <a:extLst>
              <a:ext uri="{FF2B5EF4-FFF2-40B4-BE49-F238E27FC236}">
                <a16:creationId xmlns:a16="http://schemas.microsoft.com/office/drawing/2014/main" id="{CFE8EFEC-C317-C2E8-AB6C-42005D1E123F}"/>
              </a:ext>
            </a:extLst>
          </p:cNvPr>
          <p:cNvSpPr>
            <a:spLocks noGrp="1"/>
          </p:cNvSpPr>
          <p:nvPr>
            <p:ph type="title"/>
          </p:nvPr>
        </p:nvSpPr>
        <p:spPr>
          <a:xfrm>
            <a:off x="6537277" y="2398143"/>
            <a:ext cx="4954137" cy="2116348"/>
          </a:xfrm>
          <a:noFill/>
        </p:spPr>
        <p:txBody>
          <a:bodyPr vert="horz" lIns="91440" tIns="45720" rIns="91440" bIns="45720" rtlCol="0" anchor="b">
            <a:normAutofit/>
          </a:bodyPr>
          <a:lstStyle/>
          <a:p>
            <a:pPr algn="r"/>
            <a:r>
              <a:rPr lang="en-US" sz="3200" spc="530" dirty="0">
                <a:solidFill>
                  <a:srgbClr val="FFFFFF"/>
                </a:solidFill>
              </a:rPr>
              <a:t>WEB-SCRAPPING&amp; HIERARICHAL data</a:t>
            </a:r>
          </a:p>
        </p:txBody>
      </p:sp>
      <p:sp>
        <p:nvSpPr>
          <p:cNvPr id="13" name="Freeform: Shape 12">
            <a:extLst>
              <a:ext uri="{FF2B5EF4-FFF2-40B4-BE49-F238E27FC236}">
                <a16:creationId xmlns:a16="http://schemas.microsoft.com/office/drawing/2014/main" id="{41A03FE5-7938-1573-2D18-E168CC7C0A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52500" y="952500"/>
            <a:ext cx="10287000" cy="4953000"/>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5794" h="4920343">
                <a:moveTo>
                  <a:pt x="0" y="1451087"/>
                </a:moveTo>
                <a:lnTo>
                  <a:pt x="0" y="0"/>
                </a:lnTo>
                <a:lnTo>
                  <a:pt x="9985794" y="0"/>
                </a:lnTo>
                <a:lnTo>
                  <a:pt x="9985794" y="4920343"/>
                </a:lnTo>
                <a:lnTo>
                  <a:pt x="0" y="4920343"/>
                </a:lnTo>
                <a:lnTo>
                  <a:pt x="0" y="4119525"/>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5735004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F5601-2715-27A1-3D21-10EF1E3CB771}"/>
              </a:ext>
            </a:extLst>
          </p:cNvPr>
          <p:cNvSpPr>
            <a:spLocks noGrp="1"/>
          </p:cNvSpPr>
          <p:nvPr>
            <p:ph type="title"/>
          </p:nvPr>
        </p:nvSpPr>
        <p:spPr/>
        <p:txBody>
          <a:bodyPr/>
          <a:lstStyle/>
          <a:p>
            <a:r>
              <a:rPr lang="en-US" dirty="0"/>
              <a:t>HIERARICHAL DATA</a:t>
            </a:r>
          </a:p>
        </p:txBody>
      </p:sp>
      <p:sp>
        <p:nvSpPr>
          <p:cNvPr id="9" name="Content Placeholder 8">
            <a:extLst>
              <a:ext uri="{FF2B5EF4-FFF2-40B4-BE49-F238E27FC236}">
                <a16:creationId xmlns:a16="http://schemas.microsoft.com/office/drawing/2014/main" id="{049618AB-4B22-7BED-3D29-EE363144FD8F}"/>
              </a:ext>
            </a:extLst>
          </p:cNvPr>
          <p:cNvSpPr>
            <a:spLocks noGrp="1"/>
          </p:cNvSpPr>
          <p:nvPr>
            <p:ph idx="1"/>
          </p:nvPr>
        </p:nvSpPr>
        <p:spPr>
          <a:xfrm>
            <a:off x="7420154" y="2204679"/>
            <a:ext cx="3476446" cy="3700821"/>
          </a:xfrm>
        </p:spPr>
        <p:txBody>
          <a:bodyPr vert="horz" lIns="91440" tIns="45720" rIns="91440" bIns="45720" rtlCol="0" anchor="t">
            <a:normAutofit/>
          </a:bodyPr>
          <a:lstStyle/>
          <a:p>
            <a:r>
              <a:rPr lang="en-US" dirty="0"/>
              <a:t>Web Data and APIs</a:t>
            </a:r>
          </a:p>
          <a:p>
            <a:r>
              <a:rPr lang="en-US" sz="1200" dirty="0">
                <a:ea typeface="+mn-lt"/>
                <a:cs typeface="+mn-lt"/>
              </a:rPr>
              <a:t>Natural fit for hierarchical data from web scraping and APIs</a:t>
            </a:r>
            <a:endParaRPr lang="en-US" dirty="0"/>
          </a:p>
          <a:p>
            <a:r>
              <a:rPr lang="en-US" sz="1200" dirty="0">
                <a:ea typeface="+mn-lt"/>
                <a:cs typeface="+mn-lt"/>
              </a:rPr>
              <a:t>XPath for XML/HTML parsing</a:t>
            </a:r>
            <a:endParaRPr lang="en-US" dirty="0"/>
          </a:p>
          <a:p>
            <a:r>
              <a:rPr lang="en-US" sz="1200" dirty="0">
                <a:ea typeface="+mn-lt"/>
                <a:cs typeface="+mn-lt"/>
              </a:rPr>
              <a:t>Selenium for dynamic web scraping</a:t>
            </a:r>
            <a:endParaRPr lang="en-US"/>
          </a:p>
          <a:p>
            <a:pPr marL="0" indent="0">
              <a:buNone/>
            </a:pPr>
            <a:endParaRPr lang="en-US" sz="1200" dirty="0"/>
          </a:p>
          <a:p>
            <a:r>
              <a:rPr lang="en-US" dirty="0"/>
              <a:t>Limitations</a:t>
            </a:r>
          </a:p>
          <a:p>
            <a:r>
              <a:rPr lang="en-US" sz="1200" dirty="0">
                <a:ea typeface="+mn-lt"/>
                <a:cs typeface="+mn-lt"/>
              </a:rPr>
              <a:t>Less flexible for complex relationships</a:t>
            </a:r>
            <a:endParaRPr lang="en-US" dirty="0"/>
          </a:p>
          <a:p>
            <a:r>
              <a:rPr lang="en-US" sz="1200" dirty="0">
                <a:ea typeface="+mn-lt"/>
                <a:cs typeface="+mn-lt"/>
              </a:rPr>
              <a:t>Struggles with many-to-many relationships</a:t>
            </a:r>
            <a:endParaRPr lang="en-US" dirty="0"/>
          </a:p>
          <a:p>
            <a:endParaRPr lang="en-US" dirty="0"/>
          </a:p>
        </p:txBody>
      </p:sp>
      <p:sp>
        <p:nvSpPr>
          <p:cNvPr id="10" name="Content Placeholder 2">
            <a:extLst>
              <a:ext uri="{FF2B5EF4-FFF2-40B4-BE49-F238E27FC236}">
                <a16:creationId xmlns:a16="http://schemas.microsoft.com/office/drawing/2014/main" id="{384E3EB7-12E5-C412-94EB-3687F9479734}"/>
              </a:ext>
            </a:extLst>
          </p:cNvPr>
          <p:cNvSpPr>
            <a:spLocks noGrp="1"/>
          </p:cNvSpPr>
          <p:nvPr/>
        </p:nvSpPr>
        <p:spPr>
          <a:xfrm>
            <a:off x="274608" y="2147170"/>
            <a:ext cx="3735238" cy="3715198"/>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75488"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94944"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5214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Hierarchical Database Models</a:t>
            </a:r>
            <a:endParaRPr lang="en-US" sz="1500" dirty="0">
              <a:solidFill>
                <a:srgbClr val="272822"/>
              </a:solidFill>
              <a:latin typeface="Noto Sans"/>
              <a:ea typeface="Noto Sans"/>
              <a:cs typeface="Noto Sans"/>
            </a:endParaRPr>
          </a:p>
          <a:p>
            <a:r>
              <a:rPr lang="en-US" sz="1200" dirty="0">
                <a:solidFill>
                  <a:srgbClr val="272822"/>
                </a:solidFill>
                <a:ea typeface="+mn-lt"/>
                <a:cs typeface="+mn-lt"/>
              </a:rPr>
              <a:t>Structure: Tree-like organization with parent-child relationships</a:t>
            </a:r>
            <a:endParaRPr lang="en-US" dirty="0"/>
          </a:p>
          <a:p>
            <a:r>
              <a:rPr lang="en-US" sz="1200" dirty="0">
                <a:solidFill>
                  <a:srgbClr val="272822"/>
                </a:solidFill>
                <a:ea typeface="+mn-lt"/>
                <a:cs typeface="+mn-lt"/>
              </a:rPr>
              <a:t>Simplicity: Easy to understand and navigate</a:t>
            </a:r>
            <a:endParaRPr lang="en-US">
              <a:solidFill>
                <a:srgbClr val="000000"/>
              </a:solidFill>
            </a:endParaRPr>
          </a:p>
          <a:p>
            <a:r>
              <a:rPr lang="en-US" dirty="0"/>
              <a:t>Key Applications</a:t>
            </a:r>
          </a:p>
          <a:p>
            <a:r>
              <a:rPr lang="en-US" sz="1200" dirty="0">
                <a:solidFill>
                  <a:srgbClr val="272822"/>
                </a:solidFill>
                <a:ea typeface="+mn-lt"/>
                <a:cs typeface="+mn-lt"/>
              </a:rPr>
              <a:t>Operating Systems: File and folder structures</a:t>
            </a:r>
            <a:endParaRPr lang="en-US" dirty="0"/>
          </a:p>
          <a:p>
            <a:r>
              <a:rPr lang="en-US" sz="1200" dirty="0">
                <a:solidFill>
                  <a:srgbClr val="272822"/>
                </a:solidFill>
                <a:ea typeface="+mn-lt"/>
                <a:cs typeface="+mn-lt"/>
              </a:rPr>
              <a:t>Websites: Drop-down menus and navigation</a:t>
            </a:r>
            <a:endParaRPr lang="en-US" dirty="0"/>
          </a:p>
          <a:p>
            <a:r>
              <a:rPr lang="en-US" sz="1200" dirty="0">
                <a:solidFill>
                  <a:srgbClr val="272822"/>
                </a:solidFill>
                <a:ea typeface="+mn-lt"/>
                <a:cs typeface="+mn-lt"/>
              </a:rPr>
              <a:t>Data Formats: JSON, XML, HTML</a:t>
            </a:r>
            <a:endParaRPr lang="en-US" dirty="0"/>
          </a:p>
          <a:p>
            <a:r>
              <a:rPr lang="en-US" dirty="0"/>
              <a:t>Advantages</a:t>
            </a:r>
          </a:p>
          <a:p>
            <a:r>
              <a:rPr lang="en-US" sz="1200" dirty="0">
                <a:solidFill>
                  <a:srgbClr val="272822"/>
                </a:solidFill>
                <a:ea typeface="+mn-lt"/>
                <a:cs typeface="+mn-lt"/>
              </a:rPr>
              <a:t>Fast data traversal and retrieval</a:t>
            </a:r>
            <a:endParaRPr lang="en-US" dirty="0"/>
          </a:p>
          <a:p>
            <a:r>
              <a:rPr lang="en-US" sz="1200" dirty="0">
                <a:solidFill>
                  <a:srgbClr val="272822"/>
                </a:solidFill>
                <a:ea typeface="+mn-lt"/>
                <a:cs typeface="+mn-lt"/>
              </a:rPr>
              <a:t>Efficient for one-to-many relationships</a:t>
            </a:r>
            <a:endParaRPr lang="en-US" dirty="0"/>
          </a:p>
          <a:p>
            <a:r>
              <a:rPr lang="en-US" sz="1200" dirty="0">
                <a:solidFill>
                  <a:srgbClr val="272822"/>
                </a:solidFill>
                <a:ea typeface="+mn-lt"/>
                <a:cs typeface="+mn-lt"/>
              </a:rPr>
              <a:t>Easy addition/deletion of data</a:t>
            </a:r>
            <a:endParaRPr lang="en-US" dirty="0"/>
          </a:p>
          <a:p>
            <a:endParaRPr lang="en-US" sz="1500" dirty="0">
              <a:solidFill>
                <a:srgbClr val="272822"/>
              </a:solidFill>
              <a:latin typeface="Noto Sans"/>
              <a:ea typeface="Noto Sans"/>
              <a:cs typeface="Noto Sans"/>
            </a:endParaRPr>
          </a:p>
        </p:txBody>
      </p:sp>
      <p:pic>
        <p:nvPicPr>
          <p:cNvPr id="12" name="Picture 11" descr="How to Show Hierarchical Data with Information Visualization | IxDF">
            <a:extLst>
              <a:ext uri="{FF2B5EF4-FFF2-40B4-BE49-F238E27FC236}">
                <a16:creationId xmlns:a16="http://schemas.microsoft.com/office/drawing/2014/main" id="{2B60C1DF-A9A8-1506-FEA7-101EF5301B5D}"/>
              </a:ext>
            </a:extLst>
          </p:cNvPr>
          <p:cNvPicPr>
            <a:picLocks noChangeAspect="1"/>
          </p:cNvPicPr>
          <p:nvPr/>
        </p:nvPicPr>
        <p:blipFill>
          <a:blip r:embed="rId3"/>
          <a:stretch>
            <a:fillRect/>
          </a:stretch>
        </p:blipFill>
        <p:spPr>
          <a:xfrm>
            <a:off x="4007224" y="2150193"/>
            <a:ext cx="2743199" cy="3711817"/>
          </a:xfrm>
          <a:prstGeom prst="rect">
            <a:avLst/>
          </a:prstGeom>
        </p:spPr>
      </p:pic>
    </p:spTree>
    <p:extLst>
      <p:ext uri="{BB962C8B-B14F-4D97-AF65-F5344CB8AC3E}">
        <p14:creationId xmlns:p14="http://schemas.microsoft.com/office/powerpoint/2010/main" val="41236741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F5601-2715-27A1-3D21-10EF1E3CB771}"/>
              </a:ext>
            </a:extLst>
          </p:cNvPr>
          <p:cNvSpPr>
            <a:spLocks noGrp="1"/>
          </p:cNvSpPr>
          <p:nvPr>
            <p:ph type="title"/>
          </p:nvPr>
        </p:nvSpPr>
        <p:spPr/>
        <p:txBody>
          <a:bodyPr/>
          <a:lstStyle/>
          <a:p>
            <a:r>
              <a:rPr lang="en-US" dirty="0"/>
              <a:t>regex</a:t>
            </a:r>
          </a:p>
        </p:txBody>
      </p:sp>
      <p:sp>
        <p:nvSpPr>
          <p:cNvPr id="9" name="Content Placeholder 8">
            <a:extLst>
              <a:ext uri="{FF2B5EF4-FFF2-40B4-BE49-F238E27FC236}">
                <a16:creationId xmlns:a16="http://schemas.microsoft.com/office/drawing/2014/main" id="{049618AB-4B22-7BED-3D29-EE363144FD8F}"/>
              </a:ext>
            </a:extLst>
          </p:cNvPr>
          <p:cNvSpPr>
            <a:spLocks noGrp="1"/>
          </p:cNvSpPr>
          <p:nvPr>
            <p:ph idx="1"/>
          </p:nvPr>
        </p:nvSpPr>
        <p:spPr>
          <a:xfrm>
            <a:off x="5974596" y="624650"/>
            <a:ext cx="4922004" cy="5236027"/>
          </a:xfrm>
        </p:spPr>
        <p:txBody>
          <a:bodyPr vert="horz" lIns="91440" tIns="45720" rIns="91440" bIns="45720" rtlCol="0" anchor="t">
            <a:normAutofit lnSpcReduction="10000"/>
          </a:bodyPr>
          <a:lstStyle/>
          <a:p>
            <a:r>
              <a:rPr lang="en-US" dirty="0"/>
              <a:t>Regular Expressions (</a:t>
            </a:r>
            <a:r>
              <a:rPr lang="en-US" dirty="0" err="1"/>
              <a:t>RegEx</a:t>
            </a:r>
            <a:r>
              <a:rPr lang="en-US" dirty="0"/>
              <a:t>)</a:t>
            </a:r>
          </a:p>
          <a:p>
            <a:r>
              <a:rPr lang="en-US" sz="1200" dirty="0">
                <a:ea typeface="+mn-lt"/>
                <a:cs typeface="+mn-lt"/>
              </a:rPr>
              <a:t>Definition: Powerful pattern-matching sequences for text searching and manipulation</a:t>
            </a:r>
            <a:endParaRPr lang="en-US" dirty="0"/>
          </a:p>
          <a:p>
            <a:r>
              <a:rPr lang="en-US" dirty="0"/>
              <a:t>Key Components</a:t>
            </a:r>
          </a:p>
          <a:p>
            <a:r>
              <a:rPr lang="en-US" sz="1200" dirty="0">
                <a:ea typeface="+mn-lt"/>
                <a:cs typeface="+mn-lt"/>
              </a:rPr>
              <a:t>Literal Characters: Exact text to match</a:t>
            </a:r>
            <a:endParaRPr lang="en-US" dirty="0"/>
          </a:p>
          <a:p>
            <a:r>
              <a:rPr lang="en-US" sz="1200" dirty="0">
                <a:ea typeface="+mn-lt"/>
                <a:cs typeface="+mn-lt"/>
              </a:rPr>
              <a:t>Metacharacters: Special symbols (e.g., ., *, +, ?, [ ], ^, $)</a:t>
            </a:r>
            <a:endParaRPr lang="en-US" dirty="0"/>
          </a:p>
          <a:p>
            <a:r>
              <a:rPr lang="en-US" sz="1200" dirty="0">
                <a:ea typeface="+mn-lt"/>
                <a:cs typeface="+mn-lt"/>
              </a:rPr>
              <a:t>Quantifiers: Specify repetition (e.g., *, +, ?, {n}, {</a:t>
            </a:r>
            <a:r>
              <a:rPr lang="en-US" sz="1200" dirty="0" err="1">
                <a:ea typeface="+mn-lt"/>
                <a:cs typeface="+mn-lt"/>
              </a:rPr>
              <a:t>n,m</a:t>
            </a:r>
            <a:r>
              <a:rPr lang="en-US" sz="1200" dirty="0">
                <a:ea typeface="+mn-lt"/>
                <a:cs typeface="+mn-lt"/>
              </a:rPr>
              <a:t>})</a:t>
            </a:r>
            <a:endParaRPr lang="en-US" dirty="0"/>
          </a:p>
          <a:p>
            <a:r>
              <a:rPr lang="en-US" sz="1200" dirty="0">
                <a:ea typeface="+mn-lt"/>
                <a:cs typeface="+mn-lt"/>
              </a:rPr>
              <a:t>Character Classes: Define sets of characters (e.g., [a-z], [0-9])</a:t>
            </a:r>
            <a:endParaRPr lang="en-US" dirty="0"/>
          </a:p>
          <a:p>
            <a:r>
              <a:rPr lang="en-US" sz="1200" dirty="0">
                <a:ea typeface="+mn-lt"/>
                <a:cs typeface="+mn-lt"/>
              </a:rPr>
              <a:t>Anchors: Match positions (^ for start, $ for end)</a:t>
            </a:r>
            <a:endParaRPr lang="en-US" dirty="0"/>
          </a:p>
          <a:p>
            <a:r>
              <a:rPr lang="en-US" dirty="0"/>
              <a:t>Common Applications</a:t>
            </a:r>
          </a:p>
          <a:p>
            <a:r>
              <a:rPr lang="en-US" sz="1200" dirty="0">
                <a:ea typeface="+mn-lt"/>
                <a:cs typeface="+mn-lt"/>
              </a:rPr>
              <a:t>Input validation (e.g., email, password)</a:t>
            </a:r>
            <a:endParaRPr lang="en-US" dirty="0"/>
          </a:p>
          <a:p>
            <a:r>
              <a:rPr lang="en-US" sz="1200" dirty="0">
                <a:ea typeface="+mn-lt"/>
                <a:cs typeface="+mn-lt"/>
              </a:rPr>
              <a:t>Text search and replace</a:t>
            </a:r>
            <a:endParaRPr lang="en-US" dirty="0"/>
          </a:p>
          <a:p>
            <a:r>
              <a:rPr lang="en-US" sz="1200" dirty="0">
                <a:ea typeface="+mn-lt"/>
                <a:cs typeface="+mn-lt"/>
              </a:rPr>
              <a:t>Data extraction and formatting</a:t>
            </a:r>
            <a:endParaRPr lang="en-US" dirty="0"/>
          </a:p>
          <a:p>
            <a:r>
              <a:rPr lang="en-US" sz="1200" dirty="0">
                <a:ea typeface="+mn-lt"/>
                <a:cs typeface="+mn-lt"/>
              </a:rPr>
              <a:t>Web scraping</a:t>
            </a:r>
            <a:endParaRPr lang="en-US" dirty="0"/>
          </a:p>
          <a:p>
            <a:r>
              <a:rPr lang="en-US" sz="1200" dirty="0">
                <a:ea typeface="+mn-lt"/>
                <a:cs typeface="+mn-lt"/>
              </a:rPr>
              <a:t>Log file analysis</a:t>
            </a:r>
            <a:endParaRPr lang="en-US" dirty="0"/>
          </a:p>
          <a:p>
            <a:endParaRPr lang="en-US" dirty="0"/>
          </a:p>
        </p:txBody>
      </p:sp>
      <p:sp>
        <p:nvSpPr>
          <p:cNvPr id="10" name="Content Placeholder 2">
            <a:extLst>
              <a:ext uri="{FF2B5EF4-FFF2-40B4-BE49-F238E27FC236}">
                <a16:creationId xmlns:a16="http://schemas.microsoft.com/office/drawing/2014/main" id="{384E3EB7-12E5-C412-94EB-3687F9479734}"/>
              </a:ext>
            </a:extLst>
          </p:cNvPr>
          <p:cNvSpPr>
            <a:spLocks noGrp="1"/>
          </p:cNvSpPr>
          <p:nvPr/>
        </p:nvSpPr>
        <p:spPr>
          <a:xfrm>
            <a:off x="274608" y="2147170"/>
            <a:ext cx="3735238" cy="371519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75488"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94944"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5214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sz="1500" dirty="0">
              <a:solidFill>
                <a:srgbClr val="272822"/>
              </a:solidFill>
              <a:latin typeface="Noto Sans"/>
              <a:ea typeface="Noto Sans"/>
              <a:cs typeface="Noto Sans"/>
            </a:endParaRPr>
          </a:p>
        </p:txBody>
      </p:sp>
      <p:pic>
        <p:nvPicPr>
          <p:cNvPr id="3" name="Picture 2" descr="Everything you need to know about Regular Expressions (RegEx) | by Tom  Staite | Medium">
            <a:extLst>
              <a:ext uri="{FF2B5EF4-FFF2-40B4-BE49-F238E27FC236}">
                <a16:creationId xmlns:a16="http://schemas.microsoft.com/office/drawing/2014/main" id="{5129BB67-0237-8C7E-AA17-228C3AD8A861}"/>
              </a:ext>
            </a:extLst>
          </p:cNvPr>
          <p:cNvPicPr>
            <a:picLocks noChangeAspect="1"/>
          </p:cNvPicPr>
          <p:nvPr/>
        </p:nvPicPr>
        <p:blipFill>
          <a:blip r:embed="rId3"/>
          <a:stretch>
            <a:fillRect/>
          </a:stretch>
        </p:blipFill>
        <p:spPr>
          <a:xfrm>
            <a:off x="277907" y="2331493"/>
            <a:ext cx="5163669" cy="1582736"/>
          </a:xfrm>
          <a:prstGeom prst="rect">
            <a:avLst/>
          </a:prstGeom>
        </p:spPr>
      </p:pic>
    </p:spTree>
    <p:extLst>
      <p:ext uri="{BB962C8B-B14F-4D97-AF65-F5344CB8AC3E}">
        <p14:creationId xmlns:p14="http://schemas.microsoft.com/office/powerpoint/2010/main" val="3920108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6D853-8762-4573-613E-1795D0CD9703}"/>
              </a:ext>
            </a:extLst>
          </p:cNvPr>
          <p:cNvSpPr>
            <a:spLocks noGrp="1"/>
          </p:cNvSpPr>
          <p:nvPr>
            <p:ph type="title"/>
          </p:nvPr>
        </p:nvSpPr>
        <p:spPr/>
        <p:txBody>
          <a:bodyPr/>
          <a:lstStyle/>
          <a:p>
            <a:r>
              <a:rPr lang="en-US" dirty="0"/>
              <a:t>API</a:t>
            </a:r>
          </a:p>
        </p:txBody>
      </p:sp>
      <p:sp>
        <p:nvSpPr>
          <p:cNvPr id="3" name="Content Placeholder 2">
            <a:extLst>
              <a:ext uri="{FF2B5EF4-FFF2-40B4-BE49-F238E27FC236}">
                <a16:creationId xmlns:a16="http://schemas.microsoft.com/office/drawing/2014/main" id="{D21394B4-AF58-A124-AABA-A924DA1C750D}"/>
              </a:ext>
            </a:extLst>
          </p:cNvPr>
          <p:cNvSpPr>
            <a:spLocks noGrp="1"/>
          </p:cNvSpPr>
          <p:nvPr>
            <p:ph idx="1"/>
          </p:nvPr>
        </p:nvSpPr>
        <p:spPr>
          <a:xfrm>
            <a:off x="333531" y="2149762"/>
            <a:ext cx="5891135" cy="4317869"/>
          </a:xfrm>
        </p:spPr>
        <p:txBody>
          <a:bodyPr vert="horz" lIns="91440" tIns="45720" rIns="91440" bIns="45720" rtlCol="0" anchor="t">
            <a:normAutofit/>
          </a:bodyPr>
          <a:lstStyle/>
          <a:p>
            <a:r>
              <a:rPr lang="en-US" dirty="0"/>
              <a:t>What is an API?</a:t>
            </a:r>
          </a:p>
          <a:p>
            <a:r>
              <a:rPr lang="en-US" sz="1200" dirty="0">
                <a:ea typeface="+mn-lt"/>
                <a:cs typeface="+mn-lt"/>
              </a:rPr>
              <a:t>Definition: An API is a set of protocols that allows different software applications to communicate with each other, enabling data exchange and functionality sharing .</a:t>
            </a:r>
            <a:endParaRPr lang="en-US" dirty="0"/>
          </a:p>
          <a:p>
            <a:r>
              <a:rPr lang="en-US" sz="1200" dirty="0">
                <a:ea typeface="+mn-lt"/>
                <a:cs typeface="+mn-lt"/>
              </a:rPr>
              <a:t>Analogy: Think of an API as a waiter in a restaurant who takes your order (request), communicates with the kitchen (service), and brings back your food (response) .</a:t>
            </a:r>
            <a:endParaRPr lang="en-US" dirty="0"/>
          </a:p>
          <a:p>
            <a:r>
              <a:rPr lang="en-US" dirty="0"/>
              <a:t>How APIs Work</a:t>
            </a:r>
          </a:p>
          <a:p>
            <a:r>
              <a:rPr lang="en-US" sz="1200" dirty="0">
                <a:ea typeface="+mn-lt"/>
                <a:cs typeface="+mn-lt"/>
              </a:rPr>
              <a:t>Request: A client application sends a request to the API endpoint.</a:t>
            </a:r>
            <a:endParaRPr lang="en-US" dirty="0"/>
          </a:p>
          <a:p>
            <a:r>
              <a:rPr lang="en-US" sz="1200" dirty="0">
                <a:ea typeface="+mn-lt"/>
                <a:cs typeface="+mn-lt"/>
              </a:rPr>
              <a:t>Processing: The API processes the request and interacts with the server or database.</a:t>
            </a:r>
            <a:endParaRPr lang="en-US" dirty="0"/>
          </a:p>
          <a:p>
            <a:r>
              <a:rPr lang="en-US" sz="1200" dirty="0">
                <a:ea typeface="+mn-lt"/>
                <a:cs typeface="+mn-lt"/>
              </a:rPr>
              <a:t>Response: The API sends back the requested data or confirmation of action taken </a:t>
            </a:r>
            <a:endParaRPr lang="en-US" dirty="0"/>
          </a:p>
          <a:p>
            <a:endParaRPr lang="en-US" dirty="0"/>
          </a:p>
        </p:txBody>
      </p:sp>
      <p:pic>
        <p:nvPicPr>
          <p:cNvPr id="6" name="Picture 5" descr="What is an API (Application Programming Interface) - GeeksforGeeks">
            <a:extLst>
              <a:ext uri="{FF2B5EF4-FFF2-40B4-BE49-F238E27FC236}">
                <a16:creationId xmlns:a16="http://schemas.microsoft.com/office/drawing/2014/main" id="{48DD0CC9-9B1E-EAB1-47F9-F6FB32F42EAB}"/>
              </a:ext>
            </a:extLst>
          </p:cNvPr>
          <p:cNvPicPr>
            <a:picLocks noChangeAspect="1"/>
          </p:cNvPicPr>
          <p:nvPr/>
        </p:nvPicPr>
        <p:blipFill>
          <a:blip r:embed="rId2"/>
          <a:stretch>
            <a:fillRect/>
          </a:stretch>
        </p:blipFill>
        <p:spPr>
          <a:xfrm>
            <a:off x="6323351" y="1710052"/>
            <a:ext cx="5641298" cy="2975696"/>
          </a:xfrm>
          <a:prstGeom prst="rect">
            <a:avLst/>
          </a:prstGeom>
        </p:spPr>
      </p:pic>
    </p:spTree>
    <p:extLst>
      <p:ext uri="{BB962C8B-B14F-4D97-AF65-F5344CB8AC3E}">
        <p14:creationId xmlns:p14="http://schemas.microsoft.com/office/powerpoint/2010/main" val="1827502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C67A93-7858-32FE-C933-3BFD58E16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150D424-378A-5EAF-BEF3-AB85F9E35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0243" y="1295400"/>
            <a:ext cx="3946671" cy="4267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42A053-D27C-0A28-4CCC-ECAE4FD67129}"/>
              </a:ext>
            </a:extLst>
          </p:cNvPr>
          <p:cNvSpPr>
            <a:spLocks noGrp="1"/>
          </p:cNvSpPr>
          <p:nvPr>
            <p:ph type="title"/>
          </p:nvPr>
        </p:nvSpPr>
        <p:spPr>
          <a:xfrm>
            <a:off x="1092880" y="2337174"/>
            <a:ext cx="3630905" cy="2216663"/>
          </a:xfrm>
        </p:spPr>
        <p:txBody>
          <a:bodyPr>
            <a:normAutofit/>
          </a:bodyPr>
          <a:lstStyle/>
          <a:p>
            <a:r>
              <a:rPr lang="en-US" dirty="0"/>
              <a:t>SELENIUM WEB SCRAPPING</a:t>
            </a:r>
          </a:p>
        </p:txBody>
      </p:sp>
      <p:graphicFrame>
        <p:nvGraphicFramePr>
          <p:cNvPr id="5" name="Content Placeholder 2">
            <a:extLst>
              <a:ext uri="{FF2B5EF4-FFF2-40B4-BE49-F238E27FC236}">
                <a16:creationId xmlns:a16="http://schemas.microsoft.com/office/drawing/2014/main" id="{5B894EE5-94B1-74F8-0D4C-051C06D4B200}"/>
              </a:ext>
            </a:extLst>
          </p:cNvPr>
          <p:cNvGraphicFramePr>
            <a:graphicFrameLocks noGrp="1"/>
          </p:cNvGraphicFramePr>
          <p:nvPr>
            <p:ph idx="1"/>
            <p:extLst>
              <p:ext uri="{D42A27DB-BD31-4B8C-83A1-F6EECF244321}">
                <p14:modId xmlns:p14="http://schemas.microsoft.com/office/powerpoint/2010/main" val="3987171845"/>
              </p:ext>
            </p:extLst>
          </p:nvPr>
        </p:nvGraphicFramePr>
        <p:xfrm>
          <a:off x="6251275" y="1295400"/>
          <a:ext cx="4988225"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997663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36866BF-907B-F3CF-1C75-682CE4654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36A0EBA-CF02-9F8F-3400-6D3324AA86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95400" y="952500"/>
            <a:ext cx="9601200" cy="12242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B8F2E2-E0D7-9B9D-52C2-026A5855DCEB}"/>
              </a:ext>
            </a:extLst>
          </p:cNvPr>
          <p:cNvSpPr>
            <a:spLocks noGrp="1"/>
          </p:cNvSpPr>
          <p:nvPr>
            <p:ph type="title"/>
          </p:nvPr>
        </p:nvSpPr>
        <p:spPr>
          <a:xfrm>
            <a:off x="1095186" y="1219200"/>
            <a:ext cx="9446293" cy="678613"/>
          </a:xfrm>
        </p:spPr>
        <p:txBody>
          <a:bodyPr anchor="ctr">
            <a:normAutofit/>
          </a:bodyPr>
          <a:lstStyle/>
          <a:p>
            <a:r>
              <a:rPr lang="en-US">
                <a:latin typeface="Univers Light"/>
              </a:rPr>
              <a:t>Setting Up Selenium</a:t>
            </a:r>
            <a:endParaRPr lang="en-US" dirty="0"/>
          </a:p>
        </p:txBody>
      </p:sp>
      <p:graphicFrame>
        <p:nvGraphicFramePr>
          <p:cNvPr id="5" name="Content Placeholder 2">
            <a:extLst>
              <a:ext uri="{FF2B5EF4-FFF2-40B4-BE49-F238E27FC236}">
                <a16:creationId xmlns:a16="http://schemas.microsoft.com/office/drawing/2014/main" id="{9A6B3064-54E6-172F-16A1-2BD3DEFA12E1}"/>
              </a:ext>
            </a:extLst>
          </p:cNvPr>
          <p:cNvGraphicFramePr>
            <a:graphicFrameLocks noGrp="1"/>
          </p:cNvGraphicFramePr>
          <p:nvPr>
            <p:ph idx="1"/>
            <p:extLst>
              <p:ext uri="{D42A27DB-BD31-4B8C-83A1-F6EECF244321}">
                <p14:modId xmlns:p14="http://schemas.microsoft.com/office/powerpoint/2010/main" val="2167801214"/>
              </p:ext>
            </p:extLst>
          </p:nvPr>
        </p:nvGraphicFramePr>
        <p:xfrm>
          <a:off x="1295400" y="2687682"/>
          <a:ext cx="9601200" cy="32794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22009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C67A93-7858-32FE-C933-3BFD58E16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150D424-378A-5EAF-BEF3-AB85F9E35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0243" y="1295400"/>
            <a:ext cx="3946671" cy="4267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2947F0-863F-C336-4FA9-BF386223C76C}"/>
              </a:ext>
            </a:extLst>
          </p:cNvPr>
          <p:cNvSpPr>
            <a:spLocks noGrp="1"/>
          </p:cNvSpPr>
          <p:nvPr>
            <p:ph type="title"/>
          </p:nvPr>
        </p:nvSpPr>
        <p:spPr>
          <a:xfrm>
            <a:off x="1092880" y="2337174"/>
            <a:ext cx="3630905" cy="2216663"/>
          </a:xfrm>
        </p:spPr>
        <p:txBody>
          <a:bodyPr>
            <a:normAutofit/>
          </a:bodyPr>
          <a:lstStyle/>
          <a:p>
            <a:r>
              <a:rPr lang="en-US">
                <a:latin typeface="Calibri"/>
                <a:ea typeface="Calibri"/>
                <a:cs typeface="Calibri"/>
              </a:rPr>
              <a:t>Basic Scraping Steps</a:t>
            </a:r>
            <a:endParaRPr lang="en-US" dirty="0"/>
          </a:p>
        </p:txBody>
      </p:sp>
      <p:graphicFrame>
        <p:nvGraphicFramePr>
          <p:cNvPr id="5" name="Content Placeholder 2">
            <a:extLst>
              <a:ext uri="{FF2B5EF4-FFF2-40B4-BE49-F238E27FC236}">
                <a16:creationId xmlns:a16="http://schemas.microsoft.com/office/drawing/2014/main" id="{B9F87B20-BF92-F253-A392-C473FAC5514D}"/>
              </a:ext>
            </a:extLst>
          </p:cNvPr>
          <p:cNvGraphicFramePr>
            <a:graphicFrameLocks noGrp="1"/>
          </p:cNvGraphicFramePr>
          <p:nvPr>
            <p:ph idx="1"/>
            <p:extLst>
              <p:ext uri="{D42A27DB-BD31-4B8C-83A1-F6EECF244321}">
                <p14:modId xmlns:p14="http://schemas.microsoft.com/office/powerpoint/2010/main" val="2571870806"/>
              </p:ext>
            </p:extLst>
          </p:nvPr>
        </p:nvGraphicFramePr>
        <p:xfrm>
          <a:off x="6251275" y="1295400"/>
          <a:ext cx="4988225"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90902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86A40-4AC5-D919-7261-B127133A9BA8}"/>
              </a:ext>
            </a:extLst>
          </p:cNvPr>
          <p:cNvSpPr>
            <a:spLocks noGrp="1"/>
          </p:cNvSpPr>
          <p:nvPr>
            <p:ph type="title"/>
          </p:nvPr>
        </p:nvSpPr>
        <p:spPr/>
        <p:txBody>
          <a:bodyPr/>
          <a:lstStyle/>
          <a:p>
            <a:endParaRPr lang="en-US"/>
          </a:p>
        </p:txBody>
      </p:sp>
      <p:pic>
        <p:nvPicPr>
          <p:cNvPr id="4" name="Content Placeholder 3" descr="A screenshot of a computer code&#10;&#10;Description automatically generated">
            <a:extLst>
              <a:ext uri="{FF2B5EF4-FFF2-40B4-BE49-F238E27FC236}">
                <a16:creationId xmlns:a16="http://schemas.microsoft.com/office/drawing/2014/main" id="{3CF03CAE-28F9-7E71-A758-5920C2C2B8C2}"/>
              </a:ext>
            </a:extLst>
          </p:cNvPr>
          <p:cNvPicPr>
            <a:picLocks noGrp="1" noChangeAspect="1"/>
          </p:cNvPicPr>
          <p:nvPr>
            <p:ph idx="1"/>
          </p:nvPr>
        </p:nvPicPr>
        <p:blipFill>
          <a:blip r:embed="rId2"/>
          <a:stretch>
            <a:fillRect/>
          </a:stretch>
        </p:blipFill>
        <p:spPr>
          <a:xfrm>
            <a:off x="970769" y="550810"/>
            <a:ext cx="10300427" cy="6154164"/>
          </a:xfrm>
        </p:spPr>
      </p:pic>
    </p:spTree>
    <p:extLst>
      <p:ext uri="{BB962C8B-B14F-4D97-AF65-F5344CB8AC3E}">
        <p14:creationId xmlns:p14="http://schemas.microsoft.com/office/powerpoint/2010/main" val="2995587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0E45B9B-5690-F156-E2ED-D88478B76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7081EE3-B6BE-9584-F5AF-E5F6484DA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lue blocks and networks technology background">
            <a:extLst>
              <a:ext uri="{FF2B5EF4-FFF2-40B4-BE49-F238E27FC236}">
                <a16:creationId xmlns:a16="http://schemas.microsoft.com/office/drawing/2014/main" id="{C0A29DF8-433C-2B48-FD30-CE9F11573B06}"/>
              </a:ext>
            </a:extLst>
          </p:cNvPr>
          <p:cNvPicPr>
            <a:picLocks noChangeAspect="1"/>
          </p:cNvPicPr>
          <p:nvPr/>
        </p:nvPicPr>
        <p:blipFill>
          <a:blip r:embed="rId2">
            <a:alphaModFix amt="50000"/>
          </a:blip>
          <a:srcRect r="-2" b="-438"/>
          <a:stretch/>
        </p:blipFill>
        <p:spPr>
          <a:xfrm>
            <a:off x="1" y="10"/>
            <a:ext cx="12191998" cy="6857990"/>
          </a:xfrm>
          <a:prstGeom prst="rect">
            <a:avLst/>
          </a:prstGeom>
        </p:spPr>
      </p:pic>
      <p:sp>
        <p:nvSpPr>
          <p:cNvPr id="2" name="Title 1">
            <a:extLst>
              <a:ext uri="{FF2B5EF4-FFF2-40B4-BE49-F238E27FC236}">
                <a16:creationId xmlns:a16="http://schemas.microsoft.com/office/drawing/2014/main" id="{FD53D1A2-71BC-ABEB-21AE-692CB84B9BB0}"/>
              </a:ext>
            </a:extLst>
          </p:cNvPr>
          <p:cNvSpPr>
            <a:spLocks noGrp="1"/>
          </p:cNvSpPr>
          <p:nvPr>
            <p:ph type="title"/>
          </p:nvPr>
        </p:nvSpPr>
        <p:spPr>
          <a:xfrm>
            <a:off x="6537277" y="2398143"/>
            <a:ext cx="4954137" cy="2116348"/>
          </a:xfrm>
          <a:noFill/>
        </p:spPr>
        <p:txBody>
          <a:bodyPr vert="horz" lIns="91440" tIns="45720" rIns="91440" bIns="45720" rtlCol="0" anchor="b">
            <a:normAutofit/>
          </a:bodyPr>
          <a:lstStyle/>
          <a:p>
            <a:pPr algn="r"/>
            <a:r>
              <a:rPr lang="en-US" sz="3200" spc="530" dirty="0">
                <a:solidFill>
                  <a:srgbClr val="FFFFFF"/>
                </a:solidFill>
              </a:rPr>
              <a:t>DATA SYSTEMS OVERVIEW</a:t>
            </a:r>
          </a:p>
        </p:txBody>
      </p:sp>
      <p:sp>
        <p:nvSpPr>
          <p:cNvPr id="13" name="Freeform: Shape 12">
            <a:extLst>
              <a:ext uri="{FF2B5EF4-FFF2-40B4-BE49-F238E27FC236}">
                <a16:creationId xmlns:a16="http://schemas.microsoft.com/office/drawing/2014/main" id="{41A03FE5-7938-1573-2D18-E168CC7C0A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52500" y="952500"/>
            <a:ext cx="10287000" cy="4953000"/>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5794" h="4920343">
                <a:moveTo>
                  <a:pt x="0" y="1451087"/>
                </a:moveTo>
                <a:lnTo>
                  <a:pt x="0" y="0"/>
                </a:lnTo>
                <a:lnTo>
                  <a:pt x="9985794" y="0"/>
                </a:lnTo>
                <a:lnTo>
                  <a:pt x="9985794" y="4920343"/>
                </a:lnTo>
                <a:lnTo>
                  <a:pt x="0" y="4920343"/>
                </a:lnTo>
                <a:lnTo>
                  <a:pt x="0" y="4119525"/>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500811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5DADDA4-4716-9ADE-CD5D-E5CF6FB61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mpty desk and whiteboard">
            <a:extLst>
              <a:ext uri="{FF2B5EF4-FFF2-40B4-BE49-F238E27FC236}">
                <a16:creationId xmlns:a16="http://schemas.microsoft.com/office/drawing/2014/main" id="{305719F8-1DA0-BB8C-50C5-29A69F290A5B}"/>
              </a:ext>
            </a:extLst>
          </p:cNvPr>
          <p:cNvPicPr>
            <a:picLocks noChangeAspect="1"/>
          </p:cNvPicPr>
          <p:nvPr/>
        </p:nvPicPr>
        <p:blipFill>
          <a:blip r:embed="rId2"/>
          <a:srcRect t="25000" r="-2" b="-2"/>
          <a:stretch/>
        </p:blipFill>
        <p:spPr>
          <a:xfrm>
            <a:off x="20" y="10"/>
            <a:ext cx="12191979" cy="6857989"/>
          </a:xfrm>
          <a:prstGeom prst="rect">
            <a:avLst/>
          </a:prstGeom>
        </p:spPr>
      </p:pic>
      <p:sp>
        <p:nvSpPr>
          <p:cNvPr id="11" name="Rectangle 10">
            <a:extLst>
              <a:ext uri="{FF2B5EF4-FFF2-40B4-BE49-F238E27FC236}">
                <a16:creationId xmlns:a16="http://schemas.microsoft.com/office/drawing/2014/main" id="{84D58AA4-9C13-7E60-E4E6-0B8DA94D5C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1578882"/>
            <a:ext cx="12192000" cy="5286375"/>
          </a:xfrm>
          <a:prstGeom prst="rect">
            <a:avLst/>
          </a:prstGeom>
          <a:gradFill flip="none" rotWithShape="1">
            <a:gsLst>
              <a:gs pos="0">
                <a:srgbClr val="000000">
                  <a:alpha val="59000"/>
                </a:srgbClr>
              </a:gs>
              <a:gs pos="100000">
                <a:srgbClr val="000000">
                  <a:alpha val="0"/>
                </a:srgbClr>
              </a:gs>
              <a:gs pos="60000">
                <a:srgbClr val="000000">
                  <a:alpha val="28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55B9101C-A078-7EDB-E1AA-7E05BFBC6E21}"/>
              </a:ext>
            </a:extLst>
          </p:cNvPr>
          <p:cNvSpPr>
            <a:spLocks noGrp="1"/>
          </p:cNvSpPr>
          <p:nvPr>
            <p:ph type="title"/>
          </p:nvPr>
        </p:nvSpPr>
        <p:spPr>
          <a:xfrm>
            <a:off x="956129" y="3203510"/>
            <a:ext cx="8952781" cy="1829830"/>
          </a:xfrm>
        </p:spPr>
        <p:txBody>
          <a:bodyPr vert="horz" lIns="91440" tIns="45720" rIns="91440" bIns="45720" rtlCol="0" anchor="b">
            <a:normAutofit/>
          </a:bodyPr>
          <a:lstStyle/>
          <a:p>
            <a:r>
              <a:rPr lang="en-US" sz="3200" spc="530">
                <a:solidFill>
                  <a:srgbClr val="FFFFFF"/>
                </a:solidFill>
              </a:rPr>
              <a:t>THANK YOU FOR LISTENNING TO OUR PRESENTATION</a:t>
            </a:r>
          </a:p>
        </p:txBody>
      </p:sp>
    </p:spTree>
    <p:extLst>
      <p:ext uri="{BB962C8B-B14F-4D97-AF65-F5344CB8AC3E}">
        <p14:creationId xmlns:p14="http://schemas.microsoft.com/office/powerpoint/2010/main" val="3968245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20D1B-97EC-D1E0-51FF-E5530D08B318}"/>
              </a:ext>
            </a:extLst>
          </p:cNvPr>
          <p:cNvSpPr>
            <a:spLocks noGrp="1"/>
          </p:cNvSpPr>
          <p:nvPr>
            <p:ph type="title"/>
          </p:nvPr>
        </p:nvSpPr>
        <p:spPr/>
        <p:txBody>
          <a:bodyPr/>
          <a:lstStyle/>
          <a:p>
            <a:r>
              <a:rPr lang="en-US" dirty="0"/>
              <a:t>Data Systems</a:t>
            </a:r>
          </a:p>
        </p:txBody>
      </p:sp>
      <p:graphicFrame>
        <p:nvGraphicFramePr>
          <p:cNvPr id="5" name="Content Placeholder 2">
            <a:extLst>
              <a:ext uri="{FF2B5EF4-FFF2-40B4-BE49-F238E27FC236}">
                <a16:creationId xmlns:a16="http://schemas.microsoft.com/office/drawing/2014/main" id="{AF78FB30-A78D-CEAA-12BF-F1BA058AA699}"/>
              </a:ext>
            </a:extLst>
          </p:cNvPr>
          <p:cNvGraphicFramePr>
            <a:graphicFrameLocks noGrp="1"/>
          </p:cNvGraphicFramePr>
          <p:nvPr>
            <p:ph idx="1"/>
          </p:nvPr>
        </p:nvGraphicFramePr>
        <p:xfrm>
          <a:off x="1295400" y="2262188"/>
          <a:ext cx="9601200" cy="3643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5013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BC67A93-7858-32FE-C933-3BFD58E16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150D424-378A-5EAF-BEF3-AB85F9E35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0243" y="1295400"/>
            <a:ext cx="3946671" cy="4267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C5AD8B-C2D7-2660-23D6-FBAAB820ADF0}"/>
              </a:ext>
            </a:extLst>
          </p:cNvPr>
          <p:cNvSpPr>
            <a:spLocks noGrp="1"/>
          </p:cNvSpPr>
          <p:nvPr>
            <p:ph type="title"/>
          </p:nvPr>
        </p:nvSpPr>
        <p:spPr>
          <a:xfrm>
            <a:off x="1092880" y="2337174"/>
            <a:ext cx="3630905" cy="2216663"/>
          </a:xfrm>
        </p:spPr>
        <p:txBody>
          <a:bodyPr>
            <a:normAutofit/>
          </a:bodyPr>
          <a:lstStyle/>
          <a:p>
            <a:r>
              <a:rPr lang="en-US" dirty="0"/>
              <a:t>Data Systems Principals </a:t>
            </a:r>
          </a:p>
        </p:txBody>
      </p:sp>
      <p:graphicFrame>
        <p:nvGraphicFramePr>
          <p:cNvPr id="15" name="Content Placeholder 2">
            <a:extLst>
              <a:ext uri="{FF2B5EF4-FFF2-40B4-BE49-F238E27FC236}">
                <a16:creationId xmlns:a16="http://schemas.microsoft.com/office/drawing/2014/main" id="{31E72352-8AB7-A7C3-3673-C558D5DEEB2E}"/>
              </a:ext>
            </a:extLst>
          </p:cNvPr>
          <p:cNvGraphicFramePr>
            <a:graphicFrameLocks noGrp="1"/>
          </p:cNvGraphicFramePr>
          <p:nvPr>
            <p:ph idx="1"/>
            <p:extLst>
              <p:ext uri="{D42A27DB-BD31-4B8C-83A1-F6EECF244321}">
                <p14:modId xmlns:p14="http://schemas.microsoft.com/office/powerpoint/2010/main" val="740471040"/>
              </p:ext>
            </p:extLst>
          </p:nvPr>
        </p:nvGraphicFramePr>
        <p:xfrm>
          <a:off x="6251275" y="1295400"/>
          <a:ext cx="4988225"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98035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20FE8-881F-6013-98CF-D6568649C8B9}"/>
              </a:ext>
            </a:extLst>
          </p:cNvPr>
          <p:cNvSpPr>
            <a:spLocks noGrp="1"/>
          </p:cNvSpPr>
          <p:nvPr>
            <p:ph type="title"/>
          </p:nvPr>
        </p:nvSpPr>
        <p:spPr>
          <a:xfrm>
            <a:off x="1295400" y="368798"/>
            <a:ext cx="9601200" cy="1309687"/>
          </a:xfrm>
        </p:spPr>
        <p:txBody>
          <a:bodyPr/>
          <a:lstStyle/>
          <a:p>
            <a:r>
              <a:rPr lang="en-US" dirty="0"/>
              <a:t>Sources of data</a:t>
            </a:r>
          </a:p>
        </p:txBody>
      </p:sp>
      <p:sp>
        <p:nvSpPr>
          <p:cNvPr id="3" name="Content Placeholder 2">
            <a:extLst>
              <a:ext uri="{FF2B5EF4-FFF2-40B4-BE49-F238E27FC236}">
                <a16:creationId xmlns:a16="http://schemas.microsoft.com/office/drawing/2014/main" id="{9D7633CC-8272-9693-384B-32742C48AE65}"/>
              </a:ext>
            </a:extLst>
          </p:cNvPr>
          <p:cNvSpPr>
            <a:spLocks noGrp="1"/>
          </p:cNvSpPr>
          <p:nvPr>
            <p:ph idx="1"/>
          </p:nvPr>
        </p:nvSpPr>
        <p:spPr>
          <a:xfrm>
            <a:off x="1295400" y="1850136"/>
            <a:ext cx="4802660" cy="4700334"/>
          </a:xfrm>
        </p:spPr>
        <p:txBody>
          <a:bodyPr vert="horz" lIns="91440" tIns="45720" rIns="91440" bIns="45720" rtlCol="0" anchor="t">
            <a:normAutofit/>
          </a:bodyPr>
          <a:lstStyle/>
          <a:p>
            <a:r>
              <a:rPr lang="en-US" b="1" dirty="0">
                <a:ea typeface="+mn-lt"/>
                <a:cs typeface="+mn-lt"/>
              </a:rPr>
              <a:t>Local Files:</a:t>
            </a:r>
            <a:r>
              <a:rPr lang="en-US" dirty="0">
                <a:ea typeface="+mn-lt"/>
                <a:cs typeface="+mn-lt"/>
              </a:rPr>
              <a:t> </a:t>
            </a:r>
          </a:p>
          <a:p>
            <a:pPr marL="474980" lvl="1"/>
            <a:r>
              <a:rPr lang="en-US" dirty="0">
                <a:ea typeface="+mn-lt"/>
                <a:cs typeface="+mn-lt"/>
              </a:rPr>
              <a:t>files downloaded or present in the file system.</a:t>
            </a:r>
            <a:endParaRPr lang="en-US" dirty="0"/>
          </a:p>
          <a:p>
            <a:pPr marL="474980" lvl="1"/>
            <a:r>
              <a:rPr lang="en-US" dirty="0">
                <a:ea typeface="+mn-lt"/>
                <a:cs typeface="+mn-lt"/>
              </a:rPr>
              <a:t>Individual files have a format that specifies the structure of the data.</a:t>
            </a:r>
            <a:endParaRPr lang="en-US" dirty="0"/>
          </a:p>
          <a:p>
            <a:pPr marL="474980" lvl="1"/>
            <a:r>
              <a:rPr lang="en-US" dirty="0">
                <a:ea typeface="+mn-lt"/>
                <a:cs typeface="+mn-lt"/>
              </a:rPr>
              <a:t>Common formats include </a:t>
            </a:r>
            <a:r>
              <a:rPr lang="en-US" dirty="0">
                <a:latin typeface="Consolas"/>
              </a:rPr>
              <a:t>.txt</a:t>
            </a:r>
            <a:r>
              <a:rPr lang="en-US" dirty="0">
                <a:ea typeface="+mn-lt"/>
                <a:cs typeface="+mn-lt"/>
              </a:rPr>
              <a:t> , </a:t>
            </a:r>
            <a:r>
              <a:rPr lang="en-US" dirty="0">
                <a:latin typeface="Consolas"/>
              </a:rPr>
              <a:t>.docx</a:t>
            </a:r>
            <a:r>
              <a:rPr lang="en-US" dirty="0">
                <a:ea typeface="+mn-lt"/>
                <a:cs typeface="+mn-lt"/>
              </a:rPr>
              <a:t> , </a:t>
            </a:r>
            <a:r>
              <a:rPr lang="en-US" dirty="0">
                <a:latin typeface="Consolas"/>
              </a:rPr>
              <a:t>.csv</a:t>
            </a:r>
            <a:r>
              <a:rPr lang="en-US" dirty="0">
                <a:ea typeface="+mn-lt"/>
                <a:cs typeface="+mn-lt"/>
              </a:rPr>
              <a:t> , and </a:t>
            </a:r>
            <a:r>
              <a:rPr lang="en-US" dirty="0">
                <a:latin typeface="Consolas"/>
              </a:rPr>
              <a:t>.html</a:t>
            </a:r>
            <a:r>
              <a:rPr lang="en-US" dirty="0">
                <a:ea typeface="+mn-lt"/>
                <a:cs typeface="+mn-lt"/>
              </a:rPr>
              <a:t> .</a:t>
            </a:r>
            <a:endParaRPr lang="en-US" dirty="0"/>
          </a:p>
          <a:p>
            <a:r>
              <a:rPr lang="en-US" b="1" dirty="0">
                <a:ea typeface="+mn-lt"/>
                <a:cs typeface="+mn-lt"/>
              </a:rPr>
              <a:t>Relational Databases:</a:t>
            </a:r>
            <a:r>
              <a:rPr lang="en-US" dirty="0">
                <a:ea typeface="+mn-lt"/>
                <a:cs typeface="+mn-lt"/>
              </a:rPr>
              <a:t> </a:t>
            </a:r>
          </a:p>
          <a:p>
            <a:pPr marL="474980" lvl="1"/>
            <a:r>
              <a:rPr lang="en-US" dirty="0">
                <a:ea typeface="+mn-lt"/>
                <a:cs typeface="+mn-lt"/>
              </a:rPr>
              <a:t>provides data in the form of relational tables in response to queries .</a:t>
            </a:r>
            <a:endParaRPr lang="en-US" dirty="0"/>
          </a:p>
          <a:p>
            <a:pPr marL="474980" lvl="1"/>
            <a:r>
              <a:rPr lang="en-US" dirty="0">
                <a:ea typeface="+mn-lt"/>
                <a:cs typeface="+mn-lt"/>
              </a:rPr>
              <a:t>Example systems include servers running Oracle, MySQL, and PostgreSQL.</a:t>
            </a:r>
            <a:endParaRPr lang="en-US" dirty="0"/>
          </a:p>
          <a:p>
            <a:endParaRPr lang="en-US" b="1" dirty="0"/>
          </a:p>
        </p:txBody>
      </p:sp>
      <p:sp>
        <p:nvSpPr>
          <p:cNvPr id="5" name="TextBox 4">
            <a:extLst>
              <a:ext uri="{FF2B5EF4-FFF2-40B4-BE49-F238E27FC236}">
                <a16:creationId xmlns:a16="http://schemas.microsoft.com/office/drawing/2014/main" id="{47F81403-8CF8-3E2C-D6D4-4544346CDC65}"/>
              </a:ext>
            </a:extLst>
          </p:cNvPr>
          <p:cNvSpPr txBox="1"/>
          <p:nvPr/>
        </p:nvSpPr>
        <p:spPr>
          <a:xfrm>
            <a:off x="6545341" y="368653"/>
            <a:ext cx="4800962" cy="63375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20000"/>
              </a:lnSpc>
              <a:spcBef>
                <a:spcPts val="1000"/>
              </a:spcBef>
              <a:buFont typeface="Arial"/>
              <a:buChar char="•"/>
            </a:pPr>
            <a:r>
              <a:rPr lang="en-US" sz="1600" b="1" dirty="0"/>
              <a:t>API (Application Programming Interface)</a:t>
            </a:r>
            <a:endParaRPr lang="en-US" sz="1600" dirty="0"/>
          </a:p>
          <a:p>
            <a:pPr marL="742950" lvl="1" indent="-285750">
              <a:lnSpc>
                <a:spcPct val="120000"/>
              </a:lnSpc>
              <a:spcBef>
                <a:spcPts val="1000"/>
              </a:spcBef>
              <a:buFont typeface="Arial"/>
              <a:buChar char="•"/>
            </a:pPr>
            <a:r>
              <a:rPr lang="en-US" sz="1400" dirty="0"/>
              <a:t>allows clients to access data over the network.</a:t>
            </a:r>
            <a:endParaRPr lang="en-US" sz="1600"/>
          </a:p>
          <a:p>
            <a:pPr marL="742950" lvl="1" indent="-285750">
              <a:lnSpc>
                <a:spcPct val="120000"/>
              </a:lnSpc>
              <a:spcBef>
                <a:spcPts val="1000"/>
              </a:spcBef>
              <a:buFont typeface="Arial"/>
              <a:buChar char="•"/>
            </a:pPr>
            <a:r>
              <a:rPr lang="en-US" sz="1400" dirty="0"/>
              <a:t>Automates data access + download for </a:t>
            </a:r>
            <a:r>
              <a:rPr lang="en-US" sz="1400"/>
              <a:t>client</a:t>
            </a:r>
            <a:endParaRPr lang="en-US" sz="1600"/>
          </a:p>
          <a:p>
            <a:pPr marL="742950" lvl="1" indent="-285750">
              <a:lnSpc>
                <a:spcPct val="120000"/>
              </a:lnSpc>
              <a:spcBef>
                <a:spcPts val="1000"/>
              </a:spcBef>
              <a:buFont typeface="Arial"/>
              <a:buChar char="•"/>
            </a:pPr>
            <a:r>
              <a:rPr lang="en-US" sz="1400" dirty="0"/>
              <a:t>Social media, government </a:t>
            </a:r>
            <a:r>
              <a:rPr lang="en-US" sz="1400"/>
              <a:t>organizations…</a:t>
            </a:r>
            <a:endParaRPr lang="en-US" sz="1400" dirty="0"/>
          </a:p>
          <a:p>
            <a:pPr marL="742950" lvl="1" indent="-285750">
              <a:lnSpc>
                <a:spcPct val="120000"/>
              </a:lnSpc>
              <a:spcBef>
                <a:spcPts val="1000"/>
              </a:spcBef>
              <a:buFont typeface="Arial"/>
              <a:buChar char="•"/>
            </a:pPr>
            <a:r>
              <a:rPr lang="en-US" sz="1400" dirty="0"/>
              <a:t>Sometimes free, sometimes requires payment</a:t>
            </a:r>
          </a:p>
          <a:p>
            <a:pPr marL="742950" lvl="1" indent="-285750">
              <a:lnSpc>
                <a:spcPct val="120000"/>
              </a:lnSpc>
              <a:spcBef>
                <a:spcPts val="1000"/>
              </a:spcBef>
              <a:buFont typeface="Arial"/>
              <a:buChar char="•"/>
            </a:pPr>
            <a:r>
              <a:rPr lang="en-US" sz="1400" dirty="0"/>
              <a:t>Data may be public or may be protected, (i.e. you </a:t>
            </a:r>
            <a:r>
              <a:rPr lang="en-US" sz="1400"/>
              <a:t>may have limited access, e.g. Twitter)</a:t>
            </a:r>
            <a:endParaRPr lang="en-US" sz="1400" dirty="0"/>
          </a:p>
          <a:p>
            <a:pPr marL="742950" lvl="1" indent="-285750">
              <a:lnSpc>
                <a:spcPct val="120000"/>
              </a:lnSpc>
              <a:spcBef>
                <a:spcPts val="1000"/>
              </a:spcBef>
              <a:buFont typeface="Arial"/>
              <a:buChar char="•"/>
            </a:pPr>
            <a:r>
              <a:rPr lang="en-US" sz="1400" dirty="0"/>
              <a:t>Much quicker than web-scraping if you can get what you need using an API</a:t>
            </a:r>
          </a:p>
          <a:p>
            <a:pPr marL="285750" indent="-285750">
              <a:lnSpc>
                <a:spcPct val="120000"/>
              </a:lnSpc>
              <a:spcBef>
                <a:spcPts val="1000"/>
              </a:spcBef>
              <a:buFont typeface="Arial"/>
              <a:buChar char="•"/>
            </a:pPr>
            <a:r>
              <a:rPr lang="en-US" sz="1600" b="1"/>
              <a:t>Web-Scraping</a:t>
            </a:r>
            <a:endParaRPr lang="en-US" sz="1600" dirty="0"/>
          </a:p>
          <a:p>
            <a:pPr marL="742950" lvl="1" indent="-285750">
              <a:lnSpc>
                <a:spcPct val="120000"/>
              </a:lnSpc>
              <a:spcBef>
                <a:spcPts val="1000"/>
              </a:spcBef>
              <a:buFont typeface="Arial"/>
              <a:buChar char="•"/>
            </a:pPr>
            <a:r>
              <a:rPr lang="en-US" sz="1400" dirty="0"/>
              <a:t>Writing code to “scrape” data from webpages in an automated way. </a:t>
            </a:r>
          </a:p>
          <a:p>
            <a:pPr marL="742950" lvl="1" indent="-285750">
              <a:lnSpc>
                <a:spcPct val="120000"/>
              </a:lnSpc>
              <a:spcBef>
                <a:spcPts val="1000"/>
              </a:spcBef>
              <a:buFont typeface="Arial"/>
              <a:buChar char="•"/>
            </a:pPr>
            <a:r>
              <a:rPr lang="en-US" sz="1400"/>
              <a:t>Sometimes called “crawling” 👾</a:t>
            </a:r>
          </a:p>
          <a:p>
            <a:pPr marL="742950" lvl="1" indent="-285750">
              <a:lnSpc>
                <a:spcPct val="120000"/>
              </a:lnSpc>
              <a:spcBef>
                <a:spcPts val="1000"/>
              </a:spcBef>
              <a:buFont typeface="Arial"/>
              <a:buChar char="•"/>
            </a:pPr>
            <a:r>
              <a:rPr lang="en-US" sz="1400" dirty="0"/>
              <a:t>Requires coding + lots of trial an </a:t>
            </a:r>
            <a:r>
              <a:rPr lang="en-US" sz="1400"/>
              <a:t>error</a:t>
            </a:r>
            <a:endParaRPr lang="en-US" sz="1400" dirty="0"/>
          </a:p>
          <a:p>
            <a:pPr marL="742950" lvl="1" indent="-285750">
              <a:lnSpc>
                <a:spcPct val="120000"/>
              </a:lnSpc>
              <a:spcBef>
                <a:spcPts val="1000"/>
              </a:spcBef>
              <a:buFont typeface="Arial"/>
              <a:buChar char="•"/>
            </a:pPr>
            <a:r>
              <a:rPr lang="en-US" sz="1400" dirty="0"/>
              <a:t>May be prohibited by the data provider (need to check terms of use)</a:t>
            </a:r>
          </a:p>
          <a:p>
            <a:pPr marL="742950" lvl="1" indent="-285750">
              <a:lnSpc>
                <a:spcPct val="120000"/>
              </a:lnSpc>
              <a:spcBef>
                <a:spcPts val="1000"/>
              </a:spcBef>
              <a:buFont typeface="Arial"/>
              <a:buChar char="•"/>
            </a:pPr>
            <a:r>
              <a:rPr lang="en-US" sz="1400" dirty="0"/>
              <a:t>Could provide you data that is not previously analyzed (due to barriers of accessing it)</a:t>
            </a:r>
          </a:p>
        </p:txBody>
      </p:sp>
    </p:spTree>
    <p:extLst>
      <p:ext uri="{BB962C8B-B14F-4D97-AF65-F5344CB8AC3E}">
        <p14:creationId xmlns:p14="http://schemas.microsoft.com/office/powerpoint/2010/main" val="3975473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A2D9A-D0D5-C55C-9B36-564315D7323D}"/>
              </a:ext>
            </a:extLst>
          </p:cNvPr>
          <p:cNvSpPr>
            <a:spLocks noGrp="1"/>
          </p:cNvSpPr>
          <p:nvPr>
            <p:ph type="title"/>
          </p:nvPr>
        </p:nvSpPr>
        <p:spPr>
          <a:xfrm>
            <a:off x="1295400" y="401487"/>
            <a:ext cx="9601200" cy="1309687"/>
          </a:xfrm>
        </p:spPr>
        <p:txBody>
          <a:bodyPr/>
          <a:lstStyle/>
          <a:p>
            <a:r>
              <a:rPr lang="en-US" dirty="0"/>
              <a:t>Data forms and models</a:t>
            </a:r>
          </a:p>
        </p:txBody>
      </p:sp>
      <p:sp>
        <p:nvSpPr>
          <p:cNvPr id="3" name="Content Placeholder 2">
            <a:extLst>
              <a:ext uri="{FF2B5EF4-FFF2-40B4-BE49-F238E27FC236}">
                <a16:creationId xmlns:a16="http://schemas.microsoft.com/office/drawing/2014/main" id="{27F376CD-0841-87F1-FEBF-D6AB653D1982}"/>
              </a:ext>
            </a:extLst>
          </p:cNvPr>
          <p:cNvSpPr>
            <a:spLocks noGrp="1"/>
          </p:cNvSpPr>
          <p:nvPr>
            <p:ph idx="1"/>
          </p:nvPr>
        </p:nvSpPr>
        <p:spPr>
          <a:xfrm>
            <a:off x="1295400" y="1403427"/>
            <a:ext cx="9601200" cy="5034263"/>
          </a:xfrm>
        </p:spPr>
        <p:txBody>
          <a:bodyPr vert="horz" lIns="91440" tIns="45720" rIns="91440" bIns="45720" rtlCol="0" anchor="t">
            <a:normAutofit fontScale="85000" lnSpcReduction="20000"/>
          </a:bodyPr>
          <a:lstStyle/>
          <a:p>
            <a:r>
              <a:rPr lang="en-US" b="1">
                <a:ea typeface="+mn-lt"/>
                <a:cs typeface="+mn-lt"/>
              </a:rPr>
              <a:t>Possible Forms of Data:</a:t>
            </a:r>
          </a:p>
          <a:p>
            <a:pPr marL="474980" lvl="1">
              <a:buFont typeface="Courier New" panose="020B0604020202020204" pitchFamily="34" charset="0"/>
              <a:buChar char="o"/>
            </a:pPr>
            <a:r>
              <a:rPr lang="en-US" dirty="0">
                <a:ea typeface="+mn-lt"/>
                <a:cs typeface="+mn-lt"/>
              </a:rPr>
              <a:t>Data could be organized in rows and columns in a tabular form.</a:t>
            </a:r>
          </a:p>
          <a:p>
            <a:pPr marL="474980" lvl="1">
              <a:buFont typeface="Courier New" panose="020B0604020202020204" pitchFamily="34" charset="0"/>
              <a:buChar char="o"/>
            </a:pPr>
            <a:r>
              <a:rPr lang="en-US">
                <a:ea typeface="+mn-lt"/>
                <a:cs typeface="+mn-lt"/>
              </a:rPr>
              <a:t>Could be organized in a hierarchical tree structure, like </a:t>
            </a:r>
            <a:r>
              <a:rPr lang="en-US" err="1">
                <a:ea typeface="+mn-lt"/>
                <a:cs typeface="+mn-lt"/>
              </a:rPr>
              <a:t>eXtensible</a:t>
            </a:r>
            <a:r>
              <a:rPr lang="en-US">
                <a:ea typeface="+mn-lt"/>
                <a:cs typeface="+mn-lt"/>
              </a:rPr>
              <a:t> Markup Language (XML) or JavaScript Object Notation (JSON).</a:t>
            </a:r>
            <a:endParaRPr lang="en-US"/>
          </a:p>
          <a:p>
            <a:pPr marL="474980" lvl="1">
              <a:buFont typeface="Courier New" panose="020B0604020202020204" pitchFamily="34" charset="0"/>
              <a:buChar char="o"/>
            </a:pPr>
            <a:r>
              <a:rPr lang="en-US" dirty="0">
                <a:ea typeface="+mn-lt"/>
                <a:cs typeface="+mn-lt"/>
              </a:rPr>
              <a:t>Database queries always return data organized in a relational table of rows and columns.</a:t>
            </a:r>
            <a:endParaRPr lang="en-US"/>
          </a:p>
          <a:p>
            <a:endParaRPr lang="en-US" dirty="0">
              <a:ea typeface="+mn-lt"/>
              <a:cs typeface="+mn-lt"/>
            </a:endParaRPr>
          </a:p>
          <a:p>
            <a:r>
              <a:rPr lang="en-US" b="1" dirty="0">
                <a:ea typeface="+mn-lt"/>
                <a:cs typeface="+mn-lt"/>
              </a:rPr>
              <a:t>Our data models define the following for each form of data.</a:t>
            </a:r>
            <a:endParaRPr lang="en-US" b="1"/>
          </a:p>
          <a:p>
            <a:pPr marL="474980" lvl="1">
              <a:buFont typeface="Courier New" panose="020B0604020202020204" pitchFamily="34" charset="0"/>
              <a:buChar char="o"/>
            </a:pPr>
            <a:r>
              <a:rPr lang="en-US" dirty="0">
                <a:ea typeface="+mn-lt"/>
                <a:cs typeface="+mn-lt"/>
              </a:rPr>
              <a:t>The structure used for data employing the particular model.</a:t>
            </a:r>
            <a:endParaRPr lang="en-US"/>
          </a:p>
          <a:p>
            <a:pPr marL="474980" lvl="1">
              <a:buFont typeface="Courier New" panose="020B0604020202020204" pitchFamily="34" charset="0"/>
              <a:buChar char="o"/>
            </a:pPr>
            <a:r>
              <a:rPr lang="en-US" dirty="0">
                <a:ea typeface="+mn-lt"/>
                <a:cs typeface="+mn-lt"/>
              </a:rPr>
              <a:t>The operations that may be executed against data structed as given by the model.</a:t>
            </a:r>
            <a:endParaRPr lang="en-US"/>
          </a:p>
          <a:p>
            <a:pPr marL="474980" lvl="1">
              <a:buFont typeface="Courier New" panose="020B0604020202020204" pitchFamily="34" charset="0"/>
              <a:buChar char="o"/>
            </a:pPr>
            <a:r>
              <a:rPr lang="en-US" dirty="0">
                <a:ea typeface="+mn-lt"/>
                <a:cs typeface="+mn-lt"/>
              </a:rPr>
              <a:t>The constraints that govern valid values for data in the model, as well as properties to be held invariant in and among the data represented in the model.</a:t>
            </a:r>
            <a:endParaRPr lang="en-US" dirty="0"/>
          </a:p>
          <a:p>
            <a:pPr marL="0" indent="0">
              <a:buNone/>
            </a:pPr>
            <a:endParaRPr lang="en-US" dirty="0"/>
          </a:p>
          <a:p>
            <a:r>
              <a:rPr lang="en-US" b="1" dirty="0"/>
              <a:t>3 Main Data Models:</a:t>
            </a:r>
          </a:p>
          <a:p>
            <a:pPr marL="0" indent="0">
              <a:buNone/>
            </a:pPr>
            <a:r>
              <a:rPr lang="en-US" dirty="0">
                <a:ea typeface="+mn-lt"/>
                <a:cs typeface="+mn-lt"/>
              </a:rPr>
              <a:t>        1. Tabular data model</a:t>
            </a:r>
            <a:endParaRPr lang="en-US" dirty="0"/>
          </a:p>
          <a:p>
            <a:pPr marL="0" indent="0">
              <a:buNone/>
            </a:pPr>
            <a:r>
              <a:rPr lang="en-US" dirty="0">
                <a:ea typeface="+mn-lt"/>
                <a:cs typeface="+mn-lt"/>
              </a:rPr>
              <a:t>        2. Relational data model</a:t>
            </a:r>
            <a:endParaRPr lang="en-US" dirty="0"/>
          </a:p>
          <a:p>
            <a:pPr marL="0" indent="0">
              <a:buNone/>
            </a:pPr>
            <a:r>
              <a:rPr lang="en-US" dirty="0">
                <a:ea typeface="+mn-lt"/>
                <a:cs typeface="+mn-lt"/>
              </a:rPr>
              <a:t>        3. Hierarchical data model</a:t>
            </a:r>
            <a:endParaRPr lang="en-US" dirty="0"/>
          </a:p>
        </p:txBody>
      </p:sp>
    </p:spTree>
    <p:extLst>
      <p:ext uri="{BB962C8B-B14F-4D97-AF65-F5344CB8AC3E}">
        <p14:creationId xmlns:p14="http://schemas.microsoft.com/office/powerpoint/2010/main" val="3358981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0E45B9B-5690-F156-E2ED-D88478B76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7081EE3-B6BE-9584-F5AF-E5F6484DA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Yellow python">
            <a:extLst>
              <a:ext uri="{FF2B5EF4-FFF2-40B4-BE49-F238E27FC236}">
                <a16:creationId xmlns:a16="http://schemas.microsoft.com/office/drawing/2014/main" id="{2ADCACF4-A123-65E8-DBC9-F9176AF4358E}"/>
              </a:ext>
            </a:extLst>
          </p:cNvPr>
          <p:cNvPicPr>
            <a:picLocks noChangeAspect="1"/>
          </p:cNvPicPr>
          <p:nvPr/>
        </p:nvPicPr>
        <p:blipFill>
          <a:blip r:embed="rId2">
            <a:alphaModFix amt="50000"/>
          </a:blip>
          <a:srcRect t="16219" r="-2" b="-2"/>
          <a:stretch/>
        </p:blipFill>
        <p:spPr>
          <a:xfrm>
            <a:off x="1" y="10"/>
            <a:ext cx="12191998" cy="6857990"/>
          </a:xfrm>
          <a:prstGeom prst="rect">
            <a:avLst/>
          </a:prstGeom>
        </p:spPr>
      </p:pic>
      <p:sp>
        <p:nvSpPr>
          <p:cNvPr id="2" name="Title 1">
            <a:extLst>
              <a:ext uri="{FF2B5EF4-FFF2-40B4-BE49-F238E27FC236}">
                <a16:creationId xmlns:a16="http://schemas.microsoft.com/office/drawing/2014/main" id="{B5C1F1B8-3F6B-002A-B987-E3B7C75A043F}"/>
              </a:ext>
            </a:extLst>
          </p:cNvPr>
          <p:cNvSpPr>
            <a:spLocks noGrp="1"/>
          </p:cNvSpPr>
          <p:nvPr>
            <p:ph type="title"/>
          </p:nvPr>
        </p:nvSpPr>
        <p:spPr>
          <a:xfrm>
            <a:off x="6537277" y="2398143"/>
            <a:ext cx="4954137" cy="2116348"/>
          </a:xfrm>
          <a:noFill/>
        </p:spPr>
        <p:txBody>
          <a:bodyPr vert="horz" lIns="91440" tIns="45720" rIns="91440" bIns="45720" rtlCol="0" anchor="b">
            <a:normAutofit/>
          </a:bodyPr>
          <a:lstStyle/>
          <a:p>
            <a:pPr algn="r"/>
            <a:r>
              <a:rPr lang="en-US" sz="3200" spc="530">
                <a:solidFill>
                  <a:srgbClr val="FFFFFF"/>
                </a:solidFill>
              </a:rPr>
              <a:t>Python packages for data management</a:t>
            </a:r>
          </a:p>
        </p:txBody>
      </p:sp>
      <p:sp>
        <p:nvSpPr>
          <p:cNvPr id="13" name="Freeform: Shape 12">
            <a:extLst>
              <a:ext uri="{FF2B5EF4-FFF2-40B4-BE49-F238E27FC236}">
                <a16:creationId xmlns:a16="http://schemas.microsoft.com/office/drawing/2014/main" id="{41A03FE5-7938-1573-2D18-E168CC7C0A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52500" y="952500"/>
            <a:ext cx="10287000" cy="4953000"/>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5794" h="4920343">
                <a:moveTo>
                  <a:pt x="0" y="1451087"/>
                </a:moveTo>
                <a:lnTo>
                  <a:pt x="0" y="0"/>
                </a:lnTo>
                <a:lnTo>
                  <a:pt x="9985794" y="0"/>
                </a:lnTo>
                <a:lnTo>
                  <a:pt x="9985794" y="4920343"/>
                </a:lnTo>
                <a:lnTo>
                  <a:pt x="0" y="4920343"/>
                </a:lnTo>
                <a:lnTo>
                  <a:pt x="0" y="4119525"/>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208450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CBA49C4-1DD2-E778-4348-0B14B85F65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150D424-378A-5EAF-BEF3-AB85F9E35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9786" y="952500"/>
            <a:ext cx="3005649" cy="495299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406B8-CCF3-ED84-B351-1D4821A65854}"/>
              </a:ext>
            </a:extLst>
          </p:cNvPr>
          <p:cNvSpPr>
            <a:spLocks noGrp="1"/>
          </p:cNvSpPr>
          <p:nvPr>
            <p:ph type="title"/>
          </p:nvPr>
        </p:nvSpPr>
        <p:spPr>
          <a:xfrm>
            <a:off x="4512235" y="1288026"/>
            <a:ext cx="6384365" cy="1115961"/>
          </a:xfrm>
        </p:spPr>
        <p:txBody>
          <a:bodyPr vert="horz" lIns="91440" tIns="45720" rIns="91440" bIns="45720" rtlCol="0" anchor="ctr">
            <a:normAutofit/>
          </a:bodyPr>
          <a:lstStyle/>
          <a:p>
            <a:r>
              <a:rPr lang="en-US" kern="1200" cap="all" spc="500" baseline="0">
                <a:solidFill>
                  <a:schemeClr val="tx1"/>
                </a:solidFill>
                <a:latin typeface="+mj-lt"/>
                <a:ea typeface="+mj-ea"/>
                <a:cs typeface="+mj-cs"/>
              </a:rPr>
              <a:t>Numpy</a:t>
            </a:r>
          </a:p>
        </p:txBody>
      </p:sp>
      <p:pic>
        <p:nvPicPr>
          <p:cNvPr id="6" name="Content Placeholder 5" descr="12 NumPy Operations for Beginners">
            <a:extLst>
              <a:ext uri="{FF2B5EF4-FFF2-40B4-BE49-F238E27FC236}">
                <a16:creationId xmlns:a16="http://schemas.microsoft.com/office/drawing/2014/main" id="{23A09054-DEC0-8666-3AEB-3E13271802D8}"/>
              </a:ext>
            </a:extLst>
          </p:cNvPr>
          <p:cNvPicPr>
            <a:picLocks noGrp="1" noChangeAspect="1"/>
          </p:cNvPicPr>
          <p:nvPr>
            <p:ph idx="1"/>
          </p:nvPr>
        </p:nvPicPr>
        <p:blipFill>
          <a:blip r:embed="rId2"/>
          <a:stretch>
            <a:fillRect/>
          </a:stretch>
        </p:blipFill>
        <p:spPr>
          <a:xfrm>
            <a:off x="1114425" y="1815538"/>
            <a:ext cx="2905186" cy="1452593"/>
          </a:xfrm>
          <a:prstGeom prst="rect">
            <a:avLst/>
          </a:prstGeom>
        </p:spPr>
      </p:pic>
      <p:pic>
        <p:nvPicPr>
          <p:cNvPr id="8" name="Picture 7" descr="NumPy Tutorial: Your First Steps Into Data Science in Python">
            <a:extLst>
              <a:ext uri="{FF2B5EF4-FFF2-40B4-BE49-F238E27FC236}">
                <a16:creationId xmlns:a16="http://schemas.microsoft.com/office/drawing/2014/main" id="{39D2E46E-B0E9-CA35-8126-6F9D430A32DF}"/>
              </a:ext>
            </a:extLst>
          </p:cNvPr>
          <p:cNvPicPr>
            <a:picLocks noChangeAspect="1"/>
          </p:cNvPicPr>
          <p:nvPr/>
        </p:nvPicPr>
        <p:blipFill>
          <a:blip r:embed="rId3"/>
          <a:stretch>
            <a:fillRect/>
          </a:stretch>
        </p:blipFill>
        <p:spPr>
          <a:xfrm>
            <a:off x="2552467" y="3589865"/>
            <a:ext cx="2862216" cy="1609996"/>
          </a:xfrm>
          <a:prstGeom prst="rect">
            <a:avLst/>
          </a:prstGeom>
        </p:spPr>
      </p:pic>
      <p:sp>
        <p:nvSpPr>
          <p:cNvPr id="7" name="TextBox 6">
            <a:extLst>
              <a:ext uri="{FF2B5EF4-FFF2-40B4-BE49-F238E27FC236}">
                <a16:creationId xmlns:a16="http://schemas.microsoft.com/office/drawing/2014/main" id="{9B958D7E-0A30-7AB5-C548-524871CB459E}"/>
              </a:ext>
            </a:extLst>
          </p:cNvPr>
          <p:cNvSpPr txBox="1"/>
          <p:nvPr/>
        </p:nvSpPr>
        <p:spPr>
          <a:xfrm>
            <a:off x="6523251" y="2893424"/>
            <a:ext cx="4373349" cy="3012076"/>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120000"/>
              </a:lnSpc>
              <a:spcAft>
                <a:spcPts val="600"/>
              </a:spcAft>
              <a:buFont typeface="Arial" panose="020B0604020202020204" pitchFamily="34" charset="0"/>
              <a:buChar char="•"/>
            </a:pPr>
            <a:r>
              <a:rPr lang="en-US"/>
              <a:t>- Acronym for "Numerical python".</a:t>
            </a:r>
          </a:p>
          <a:p>
            <a:pPr indent="-228600">
              <a:lnSpc>
                <a:spcPct val="120000"/>
              </a:lnSpc>
              <a:spcAft>
                <a:spcPts val="600"/>
              </a:spcAft>
              <a:buFont typeface="Arial" panose="020B0604020202020204" pitchFamily="34" charset="0"/>
              <a:buChar char="•"/>
            </a:pPr>
            <a:r>
              <a:rPr lang="en-US"/>
              <a:t>- a Python package for high performance computing and data analysis created in  2005.</a:t>
            </a:r>
          </a:p>
          <a:p>
            <a:pPr indent="-228600">
              <a:lnSpc>
                <a:spcPct val="120000"/>
              </a:lnSpc>
              <a:spcAft>
                <a:spcPts val="600"/>
              </a:spcAft>
              <a:buFont typeface="Arial" panose="020B0604020202020204" pitchFamily="34" charset="0"/>
              <a:buChar char="•"/>
            </a:pPr>
            <a:r>
              <a:rPr lang="en-US"/>
              <a:t>- NumPy works with n-th dimensional arrays, aim to provide an array object that is up to 50x faster than a traditional list. </a:t>
            </a:r>
          </a:p>
          <a:p>
            <a:pPr indent="-228600">
              <a:lnSpc>
                <a:spcPct val="120000"/>
              </a:lnSpc>
              <a:spcAft>
                <a:spcPts val="600"/>
              </a:spcAft>
              <a:buFont typeface="Arial" panose="020B0604020202020204" pitchFamily="34" charset="0"/>
              <a:buChar char="•"/>
            </a:pPr>
            <a:endParaRPr lang="en-US"/>
          </a:p>
        </p:txBody>
      </p:sp>
    </p:spTree>
    <p:extLst>
      <p:ext uri="{BB962C8B-B14F-4D97-AF65-F5344CB8AC3E}">
        <p14:creationId xmlns:p14="http://schemas.microsoft.com/office/powerpoint/2010/main" val="1071252973"/>
      </p:ext>
    </p:extLst>
  </p:cSld>
  <p:clrMapOvr>
    <a:masterClrMapping/>
  </p:clrMapOvr>
</p:sld>
</file>

<file path=ppt/theme/theme1.xml><?xml version="1.0" encoding="utf-8"?>
<a:theme xmlns:a="http://schemas.openxmlformats.org/drawingml/2006/main" name="PoiseVTI">
  <a:themeElements>
    <a:clrScheme name="AnalogousFromDarkSeedLeftStep">
      <a:dk1>
        <a:srgbClr val="000000"/>
      </a:dk1>
      <a:lt1>
        <a:srgbClr val="FFFFFF"/>
      </a:lt1>
      <a:dk2>
        <a:srgbClr val="3C2A22"/>
      </a:dk2>
      <a:lt2>
        <a:srgbClr val="E6E2E8"/>
      </a:lt2>
      <a:accent1>
        <a:srgbClr val="63B447"/>
      </a:accent1>
      <a:accent2>
        <a:srgbClr val="89AE3A"/>
      </a:accent2>
      <a:accent3>
        <a:srgbClr val="ACA244"/>
      </a:accent3>
      <a:accent4>
        <a:srgbClr val="B1753B"/>
      </a:accent4>
      <a:accent5>
        <a:srgbClr val="C3554D"/>
      </a:accent5>
      <a:accent6>
        <a:srgbClr val="B13B64"/>
      </a:accent6>
      <a:hlink>
        <a:srgbClr val="BF5D3F"/>
      </a:hlink>
      <a:folHlink>
        <a:srgbClr val="7F7F7F"/>
      </a:folHlink>
    </a:clrScheme>
    <a:fontScheme name="Goudy Univers">
      <a:majorFont>
        <a:latin typeface="Goudy Old Style"/>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iseVTI" id="{9843863B-6720-4231-BFE7-E604B355382A}" vid="{6C5B2780-C73E-445D-98DA-9D2BCD7897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30</Slides>
  <Notes>5</Notes>
  <HiddenSlides>0</HiddenSlide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PoiseVTI</vt:lpstr>
      <vt:lpstr>DATA 200: DataBase management -RECAP</vt:lpstr>
      <vt:lpstr>TABLE OF CONTENT</vt:lpstr>
      <vt:lpstr>DATA SYSTEMS OVERVIEW</vt:lpstr>
      <vt:lpstr>Data Systems</vt:lpstr>
      <vt:lpstr>Data Systems Principals </vt:lpstr>
      <vt:lpstr>Sources of data</vt:lpstr>
      <vt:lpstr>Data forms and models</vt:lpstr>
      <vt:lpstr>Python packages for data management</vt:lpstr>
      <vt:lpstr>Numpy</vt:lpstr>
      <vt:lpstr>Technical side</vt:lpstr>
      <vt:lpstr>Technical side</vt:lpstr>
      <vt:lpstr>Pandas</vt:lpstr>
      <vt:lpstr>Functions</vt:lpstr>
      <vt:lpstr>Relational database</vt:lpstr>
      <vt:lpstr>PowerPoint Presentation</vt:lpstr>
      <vt:lpstr>PowerPoint Presentation</vt:lpstr>
      <vt:lpstr>RELATIONAL DATABASE</vt:lpstr>
      <vt:lpstr>SQL is a standard language for managing and manipulating relational databases. Here's a summary of key aspects of SQL   SQL allows users to: Query data from databases Insert, update, and delete records Create and modify database structures Set permissions on database objects </vt:lpstr>
      <vt:lpstr>Subqueries</vt:lpstr>
      <vt:lpstr>PowerPoint Presentation</vt:lpstr>
      <vt:lpstr>Sql alchemy</vt:lpstr>
      <vt:lpstr>WEB-SCRAPPING&amp; HIERARICHAL data</vt:lpstr>
      <vt:lpstr>HIERARICHAL DATA</vt:lpstr>
      <vt:lpstr>regex</vt:lpstr>
      <vt:lpstr>API</vt:lpstr>
      <vt:lpstr>SELENIUM WEB SCRAPPING</vt:lpstr>
      <vt:lpstr>Setting Up Selenium</vt:lpstr>
      <vt:lpstr>Basic Scraping Steps</vt:lpstr>
      <vt:lpstr>PowerPoint Presentation</vt:lpstr>
      <vt:lpstr>THANK YOU FOR LISTENNING TO OUR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539</cp:revision>
  <dcterms:created xsi:type="dcterms:W3CDTF">2024-09-19T01:37:30Z</dcterms:created>
  <dcterms:modified xsi:type="dcterms:W3CDTF">2024-09-23T17:56:21Z</dcterms:modified>
</cp:coreProperties>
</file>